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88" r:id="rId10"/>
    <p:sldId id="287" r:id="rId11"/>
    <p:sldId id="266" r:id="rId12"/>
    <p:sldId id="284" r:id="rId13"/>
    <p:sldId id="285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76" r:id="rId33"/>
    <p:sldId id="279" r:id="rId34"/>
    <p:sldId id="280" r:id="rId35"/>
    <p:sldId id="281" r:id="rId36"/>
    <p:sldId id="28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22CD6-BE0F-4821-AA03-6FD488A5DEF5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46202-694B-4A70-8BA5-0E94381D7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gif"/><Relationship Id="rId4" Type="http://schemas.openxmlformats.org/officeDocument/2006/relationships/image" Target="../media/image47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gif"/><Relationship Id="rId4" Type="http://schemas.openxmlformats.org/officeDocument/2006/relationships/image" Target="../media/image55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gif"/><Relationship Id="rId4" Type="http://schemas.openxmlformats.org/officeDocument/2006/relationships/image" Target="../media/image59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gif"/><Relationship Id="rId4" Type="http://schemas.openxmlformats.org/officeDocument/2006/relationships/image" Target="../media/image6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509120"/>
            <a:ext cx="5504656" cy="1507227"/>
          </a:xfrm>
        </p:spPr>
        <p:txBody>
          <a:bodyPr>
            <a:normAutofit fontScale="47500" lnSpcReduction="20000"/>
          </a:bodyPr>
          <a:lstStyle/>
          <a:p>
            <a:pPr>
              <a:defRPr/>
            </a:pPr>
            <a:r>
              <a:rPr lang="ru-RU" sz="70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dventure" pitchFamily="2" charset="0"/>
              </a:rPr>
              <a:t>ГОУ СОШ при Посольстве России в Гвинее</a:t>
            </a:r>
          </a:p>
          <a:p>
            <a:pPr lvl="0">
              <a:defRPr/>
            </a:pPr>
            <a:endParaRPr lang="ru-RU" sz="48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486830"/>
            <a:ext cx="60353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dventure" pitchFamily="2" charset="0"/>
              </a:rPr>
              <a:t>Эти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dventure" pitchFamily="2" charset="0"/>
              </a:rPr>
              <a:t>хвосты 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dventure" pitchFamily="2" charset="0"/>
            </a:endParaRP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dventure" pitchFamily="2" charset="0"/>
              </a:rPr>
              <a:t>совсем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dventure" pitchFamily="2" charset="0"/>
              </a:rPr>
              <a:t>не просты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 сведения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7" name="AutoShape 4" descr="data:image/jpeg;base64,/9j/4AAQSkZJRgABAQAAAQABAAD/2wCEAAkGBxQTEhUSExQWFRUXGBcXGBcYFhUXFRgYFxUXFhUUFBUYHCggGBolGxQVITEiJSkrLi4uFx8zODMsNygtLisBCgoKDg0OGhAQGiwlICQsLCwsLCwsLCwsLCwsLCwsLCwsLCwsLCwsLCwsLCwsLCwsLCwsLCwsLCwsLCssLCwsLP/AABEIAMEBBQMBIgACEQEDEQH/xAAcAAACAgMBAQAAAAAAAAAAAAAEBQMGAAIHAQj/xAA7EAABAwMDAgQDBwMDAwUAAAABAAIRAwQhBRIxQVEGImFxE4GRBxQyQqGxwdHh8CNS8TNichUkg5Ky/8QAGQEAAwEBAQAAAAAAAAAAAAAAAQIDAAQF/8QAJBEAAgICAgIBBQEAAAAAAAAAAAECEQMhEjEEQSITFDJRYUL/2gAMAwEAAhEDEQA/AOZlz926fqnNN5qAZaQAOh/qkDXl2FadJtw2jjlRSIIV1dPmTjr0KSVLQseHEYBCsl09+0wISWpVMQ5BMKY5LfiMBbgQoLOr5vh8pjZvY+jtbzCc+E/Dza9G4owG1TD6dT80tB8vslaoaMbdFQ1XygwqpU5T+/vXHdRqjbUYS13aRgozwX4P++mq57/h0qYEuGZceG/QSVSPx2xoxd0VZtY4VhtN3w0NrXhqpbVzSdBjLXdHNPDgjLRjoA6ITae0DIqILdxYCeqWMcalXJ6qwOpCDKUaZbj4wJOAZ/VaIEWulallOVDe3fw6XdZq9zubDDwq8y8qOGx2UoUxlTqvrDo0JbrYLIYTI7oja5lOZSytc/E5Wgbk2RUstOYV++znTQJqPHmJwfRbaV4TtzRZVcOgnPp1TiwrNbU2M/CAqexktk+tNBJJgQqbe1pJOCAn17Lqjt5hqp2tuh5Aw04SPbDIJ0e2+8P3AgbT1V11G/e2kBGeFyezvHUnS0kZ6dfddH0vUvvtPjaWjn1T8aWgJUeeHPERtar/AI5cKbxGxoBkz2Jx7hN9Q1Sk2kHBpJlxaCNsbuhhUDU3PZU8xkA8pzSd96YGhwkcpE3VCqXo9uPEjnupNZTDYInggmejj6Hqm3jujtLXNBMwYkSMCIIleVfBLAwCrWLDEgNAOMQST+yU6hqlxbva2tUFamGuawxBOYaX+rYGE262N62T3etM2k12Oa5u1rer37R36ZjPzXUNKealsyq6i6k+C1jHmSRw1x5mZmVwS5t7i4rBrWve8nysAJPfC79otF9G3pUa76bqzWYiQIDR3OT0TLo0RWdPqOnc802MeW7S1suHLiwj1ODC0urhrXfEpyHBpDh+XaCMnuf3lFXt+TTJlhcDgT5HcAFp5KW1rfeHklu5pAkRAcBgD0BWGoB1C88xYGgU9251SJkROWkczA+SQ0ntaY2kHbO6MEk9h+XKfVrwQ1gMvcdpnuRJPqEspaUS6Znrz9Gx0C2xXZLodzUc1wIaQ0hoMnMDPTusRjrFwA2cdgBz1WIbNRyguIcrPoNxIg8BI3W8SXIzTmkuG0wFKyI8uKs8BVLVKTt89FdarNrI6pH9zLjLlm6DsXeHqjmP25grq/geGVp/7TgevdUHSKTN5Hqr74bYG1ZOYH+FG9NspjTcgDxloNEXVSoabXb4PA5jKb+G9PZb2VR8BjXu3AegEBb6qx1R+88Dp/CKrVQ+1NM87cDHHdedjyN5Xs9WeNKFlI8Rlt/aVKlEzVtHz6lhjcPbr8ku06xZWpy2Wv8AzDsU5+zWzLaV25ww9z2z0w2D+6V27DSqRM9/Xor+RkpKiOLEp9oW3OkmmDuylesFnwxsw79V0GtDm8DPdU/VdF2gun1j+Alw+Um6ZLN4ko7j0JLYuDMnlGUC0CeSgrmqYA4Qgq+YZhdlXs5KGV24kZ69Em+FDwDjKsYoggPGQl109lWuxrvK2YJRxv0BHSfBVB9dnw2wWNALiegPX14VjboNFjtzXOiDMCQSOQD0UPgmhRtqZYx+XwS4u7DACIraWBJBeMkk/EMGcy7oAm2iqtIHv9At6rSNxJOZnj0wkt14DtKggVaoziYPu3In/lNKVBp2ukgPBDCSSXxJ3N/r2XhoVW7m5O4gFxy4CJ9uO6WwvYgvPs7tww7azpxEtHcdZyYUumeFm28hlweeC3HsSDyj72jVdthx5wT1j/hajQKz/M+r8Nn4siSXdIGFuX8BRpqXhKg5ofXeROQGw0c90qGjW1N2+3e9pDgCC4Oac9ZzxK38Vao/c0F4hsSQJBBMZnjIOVW2U3l+HGCc7TAA7GOq3LZOTpl18RXEta/dgECQehx+6H0zTxUpQ5ocZPz+fySijbVBy4nPUYxnP90Q+9fTgGOcNmM+3Za/2Gyy6BavbcNcxoDmnn0OHD6Kz61Zmo9lTdIY4OAH5hJEOd1VEp3tRufNkSOZzyJlT1tarfDgOxEQ6AMdBH7p01QyZYBQlxG0bWyWceUTwtb6gNu9uQ6B6HoCVUKfiLa0hxMuiQMx6e6tmnVA6zY6oJpngjLgCZ8wHBxwsnYb2IqNJ3xKnxAAA6WkCPL+F0eggLa9u4BDQ2T+ImcCJAJ/SETe6hTc1rqZO1xdLg2Ya2BLQcRMBJKtq124FhyWGDMuwCJ6CeoCwGeaf4l2h27ImGiCYA9QPVYgtR1BtFwYWF0DGwiAOxHQ5WIWxdiKvRLiRwpbOiW9cptcWwMlvKVttnTBKi9CqPoE1PWnCGjlE2V29zJKjdpQ+ICeFrqNxsw1HlekO4ElhaOLi+Yyuk+F5NIk4g89wVyzRtRJdBOCuj6FWJpvAPlaA759FHLaTL4F8kPL2sA0gGHTHvGVXNRLqseZzY7GJHUFL9Q8QTWLAAYAJh0RPbGeFLZ3oJjIMcHn6rilGUXZ6S4yVBLdTNCh8Kn5S4mT78pQXeYzknqmTqW7lLrumA8KTm5PZaGNJaCPjkCAvH1ARBQVy50eWP8AOyGF3HPKyg+0Na6YD4i04Eb2DKqOZgq+G5mQk1zozXGW4/Zej4+fiqmed5PjO+UTandeQMZkwhG2xNUNMZK205vwy4O6cIe+e4neD7QulJN6POqnR0LTtMdSgmrubH4UH4lv6rG/6b3AO8pEmIPKq3h3W3is0VHEtPf9FfrkUqxEEGPomlGlSH9FSGq16Qpecn4btzAeh6/0U9TxfcOaWF+0ueXlwwc42/8AiEVfaXL/AG6JXe6aN2RHsp8hdo6d4G1MXFF7nAb6W1rYniIkz1SnxBqtWo+oweXaQ4CNwLT1J4gKteGnhhLd7mk9jCdvqPfVJMOAaAJ6kDlO2N6FJ0neIIJ5k5GGkncfXgoHUrb7uPI8B3OT+L59DnhNbuu9rHPLiCA3g4wRH9FRdWuw94j9/wBUsd9C8S9+H7sVqTw/ocniTyBPohXn41YDkMIAMznnnqofBlQVKDqTdoeC53mnggZEcnpCPsaDaby4uaNxkRMGRmCfVFm7Y0Fy1pLXtJ9Rz9FBQY1zScgzyRggcAdkXo1Vpqv6uLTE8D1UYpVXB9V8BrCRtM+YkcnsEbsdpIr/AInqfB2tY0F3WB3CtXhDxFR+4w+oyns37mlwL3QfMYxAMgAKja3dur1IaIA8sgEhp469Uy8KeBhUIrVsUxwIALyDgZ/KjEn70Wq0oipSo1KR20nNJaIAw8yAZS4UnOpmpXqfDbv3Naww4AERvdmCewTS5qOLxS2ilSaG94bghoERJ4xPRVajbl9ZjDvqfEaW7R0cec/7Yk+6ZsZsiv8AUmPqO20H1QDywEj5wFitjaLLT/ToBowN8SZd3KxY1HOdLv3NfDjiP1TV141zvKqwRgIzR3HfCg+jUWV1vyVU9UtnBxKuFQwJKrmoVJMd1NOmUfQd4N0QVhgS7qf9o7lXW5YyhRNGnmfxO6k/0VV8F6s+nWbZsZ/1cud+aImZ/wBoA+qtOvaS9wijIM8nn/hbLCUiuKSjsE8M+GzVztBM/jIz8irNc+FWBsD8XQqLw/WrU6baQALupaAGj3J5Vka1+CT8oUvt9XIv9Z+imX2mOp8qq6g/zrqOuMlhJ7ZXKb5hc4npJXHOCjM78MuUQO7r9uEIKbzwJ9UT8CTH7J1pOnkiXAjsqOahEzWxNStCR0CIptjESml+xrRAHzSmqT05U1JzGdJA97pbamfwkoC50Z4ZDcps0H1RNAZhXjlyQOaeLFN21s53WouY7Igpz4f1ZzKoBOCrZc6MyryB7iJSO88H1926mAR6uAK7sfkxnp9nBl8Zx/HZd6dP4jQ75pff0OqXaJc3FOr8Kq0gR8vqmusXDXNLWkSnuLRJp0KKmmj4gIOFPcfFOKY4Q9ndH4g6jgqzXQaWeQwYQik0KkJ7sD4Za8yS0j54I/ZUC9syKhDRIVl1Mua49fmobK3LuRBWjKgNkVKi6k1pZz6YIR1G/PlD+inq2RGSYQF/SJdH6oOWxVfsNrVXTuaYJ4TnwzWuKj30XAGkQC57pgO/K0d5/hI9Itqr/KWxED5Ec59l0Jt41lFoc3cdrAGAOGAMGRmeP1VIUZdnuk+G2M3OcC0Rt2niZJMSOqYVrylRZtBgAxyJbkR0iAkFxrktGxzpJMTB8u0SATyfWEF94e8tJY3awkeYmJ4Jg4MEgprXoa0Ea3qUgiTtEhp3Q1+YkGCAJSbwvfBt2+pUhvw6b/wjBJxA9Us8VioARAAkH1MH+pKpovHh24OIO4u56nqglexO2dYvrza7c0Fu7OQCT7wf8lYqHYai8tzUHfief+FiFm5AdvVxlTWV3sfISynV6JpplFpcCeUjiG7LRWqbmSl7bcPIMJk8gU/kgNPuYBEd1D2V9BlDWH25ApkR7CQOsOiQvLnxe/8ACTVM8guAH1aJhJ7s+eVDWw6TlOmwN0dN8B686qXMfDQB5duMepVup1ST6LjGk3DtzQ3GRjv6LtGmMLqQxBgc+yZ9WUxyvTK/4luy7/Tbx1KpWpeQR1XRtSsWsBK5rqTt1X0leVNS53I9jC1xpE+m2owT7p1Vqw2Ag7NuFNVXNKTbLULq7JQ1RgxMZTGpRmJ/z0UNWiJkwYzx9Pmq42SmBPoRiZniO/ZSspnEz/wpcTxJ/bEBSsEnGMD5e/7K1nORNaR+/t24W5ruHUNHAj+ilLIJg8fv6fp9EFcuBdLRjmT7evrKdIlJhBrvMESYyT/H6LQ0W1P+oxpP0gH1Ge6k0wOrhzaRM8OOInqjrjRm0WQTufyXHO3HDQm5NAUOQntdIZTcXUyYn8J80juCovEWrNoFpaJnpwvDXfSyDHU7jMDgSOinqVaddmys1hn8wyQehCtjzyX5dEp4U+ir2uq/Gcd2E8fZnYNuDyqlrGkuoO3NksnDhwnmj+IA8tY7BiJXZSkrRxtNPY6rVoDM5AyYDvYEFa0WPd5jEEkNG38o/uUi1jV203lo8ysnhnU6FentJhw6fx7IcL2BKwijdbZdIyY/D2g5joOUwfduaNznASfIT2ngj27RylWoUNhLfn/TCU3F2OHEujjuCeqRTrRp/HQ2rEwRv2nHIlwbEkABI9VviT5XETOMR246/wBkDVvnAHbPuSegiAPdbaTbfEMHL2w1vbg5n3wmsnbfRLTqirQio87pPM+kQI9EguNP2nnGMp/d0nU/IAZAzHQ90LVquqtIdEjh0DdgcYCKkC2jS3tWhohocO8xPyWKa2DmtAPESMd/ZYhYLFdO0hklE6T+KeyPp28iF6aQYE12NYxr15ZCBcCG4QxvphoTJjJb8lGUCqkIbm4M5W9RxdEIm9tgeVHYNAcAnVUBjrSrQgtdMf56LsGg3lPY1u/cYGSCJMepXLPjCITTw1qz2VNgdjp1jvEpqQ0JUXXxjULaZjqubOZmV0rV6HxqMglx7nuqDdUdpheV5NqZ7njNOATanCneh7bsiBlcPs6WQ1T9AhajSYwenzR7mqI0/kFSLIyRFTpgLcMgep/bphSOH0H8rws3K8dkJqkLqm8uMRAPH9FG+i57hBwSPeOw+aZVG/lABx1Wun0pJAc0xkS2SD7CJVEQaHPhuwFJpdwCTjrJ6yodduDJY0HAJcegC3ttQmG8HE+p9FWvFd84v+FTMOOXH37rfmyn4RsUX1YOdsZ/qPxLiTA/8gP0QbxtJYCJHfH0AW1xTNOKdIy88n16uceyCpWQLpcS930b+mV2QSo45uTJn3DtpAEjkgA7f1PKr900A7mT6+h7J1Tt2bi3YCRggEwPqvatgA7EA9sweytCUYkZJsroY52eU98JUyyu1zhhO9G0ttUSAJHI6hP7HRdrgYV7snRr4ktnVIe0R13OkyOwCrr7WAS/nv8AThdAuqcwABCVapYs2l7vwgdP0CnKFbDKHLZUahgeUCfy9QiNBtyMn8XdKrqm74h2d8e3ZMLS4LMkx3SJpEY/EY6o4EteORgjvHRJtbpAkPY6AenHupbu43ZGesjj39EHUBgl3HQTz6pV2Gc7JGOAABkdvb1WIBoq1csGBjMD91ipxFGFncwMoe+uS4wFYj4EuQN0BLaGjva4h4ymv9jUCaRQHVOYXtKxePwsJ+SMttLqHlhUnK9DqIg1RpWum0ZcnWraU8flKE020c13CZaMwoUShmV3U6m4J7RtNwJTaw8FurDcUzT9Goe+E9bFWmQ48YzySegCTeKLbY8xwcoyw8Kut3teJO3oeEb4ltS9m48gf4Fy+VjuFnoeJkp0ynUXwi2OS8YU1OqvHaPWT0GrYMla0HSp2mFouhZIjqU4HRQsb0+f9FJdVcKOkyWyOq6MdHPlVA7id0H6n9P0BTSzbHAyRzA47AqA0ODH+ZTG3xj/ACO/uqEa2JXHbVDjwJKTlsl1RwlzpPp6Jvqo4QDHZ9AIH0SxdGyie5Y4YwO57+6EbTLsAY+ic3lKY7z+iW12bTtB9T/ZXjIjRFRj8G5rSDPAzHMu5UrHS3cTz34jooaduJ3HrzP9UVU2uBgjbiBwPZUbJNAmk6j8C43mdpOV1O2qMe0ObwVy2rblzOAB35Vn8CagCw0XO8zeB6ei7MGS1RKSottVuMBQPtA4ZRx4QlatCuxbKhqOlt80D/O6DsdCL4nzZIJ9pIx0nA+SeXZ5KAfqvwsCQfbBUWorsSVeyStoIaw5AwOevBP6x9FWNYa0eQT29RCI1DVC47iZ5wJSG8rVDJ4nPqfU+qW+TJNpjDTbmlTbD2tJmfM2Y9OcL1JnTic+pXqbiKfWNegNsQlQ8P0idxAz6JxWG7ARFCzgZXQ0n2XsSN0imOG/opm6a3/anhtwh3iCtSBYnudEY8ZaEIzw1T7forI9y9o0ieVqRrK2/wAMNPATuys/hsDU0+EsNJCjWLalCeiBvNK3NIhWIMC9hLKKaoaM2tnAtfsnUKh3DHIVdbrLS7aun/bVaRSp1RjJaf3XAq9TzLzvtIuTTO37uemjplhcSmIVf8Gt+KWMHLsBXOvpDqTg12Fwz8aSujsh5UZdiiuyVrYt8sf5CcGwKir2m0E9E+PE0DJkTJLamIHsF7ctDZ9VBa1PkIUOoXUFBujJaFmrPkeyCY4ESh9QupnKCt7vzR0OFoxbEyPQ4qtzjsl1zSABJ+fyTOlV4HReV7feYAwU20xFtFcc4mTB9ljATABEjkcJnXtYcQIGFAbcmSMj9wqqaJyiBWwLnObO1wkwYyO623upVG1WjIjhF0NPDxu4cTg8Y4hbVtN2xDhA59/ZUU0naIuLrZb7bWWuYHTkjjqoLi9BySkOiW2+t8AOALvwycE9l0vSPALAA6u7ce3T6LuhNzVog7XZQrmxr1mn4bHEQemPqhtI8P1akB8/hB259DtJPGI+oXdW2jGsDA0AD0S2vaMYJa0AwB9MR+yP09iUmc7svBDAKjqgwG+T13MJn5Eqg+JrFtOoKNMgyR+YQOOSMLuF44mm7bh0YxK4xV0+rVuyDJJcG7j+LgnHttWa6o0ooVNsSMGJGCD0I7ei8XW7fTGhoDwHEdYGViPEHA6nTpZRCgBW7XKxiQqGo1SErEAEdMDsptwC1laOBWCTbwtgUOxpUjQtRrJV4V4Cs3JQlQ+1Ox+Jp9R3WnD/AJcH9Cvly8w4919eeKaW+zuW96NT/wDJP8L5Cu3SZS18rGvRe/sirzeU2HOf2C7T4+tT93+M0eamQ4+3VcI+yWpGoUp7n9ivpDxFT3WlYATNN8DudqVQWwqTTOWWXiFpGSP85/VH075lYQP86LktxdkOICe+CdTcLukxxO12CIz3H8qCj6KrIy0VXbSR2SjULrlWfxvZ/DcHtEAhUO8qbguDJjanR6WKalAW3FzJPqUVo1qalQAZiErrszKuH2Zt/wDcSRI6+i6IxWjlnN+za9s3UzkdFLZ1QR8l07W/D7Xhpjv/AGVN1rQjRfuYPKYkAKmbxtWiWPJTEF5bYQtOhA5xOR/CcClOVGbbMDpJK8+q0zre9oT3LS6C2MRDf3WpfkyMFEVrcty3JJ4UB+IHMETMz/CZPVE5LZlMwdwwW5aY/ldd8F+IxdUefO3Dh8lySSXf4Ef4W1Gpa1t7PM2fM09R6Lr8XPxfFnNmg+0dtcSUFdUicKSw1NtZgezr+i8qVepC9LRzoS3NNwBAGUlbRG7cWicwYz6q11HtOUru6QDscHj+UBhbtPZeryrumJiFiBjoi3AWgeFJKoSPQFsGrGhbgIMJoAvVtC8K1mNV6F4VgWYD0rJXhatQxAKI7yjvpvZ/ua5v1BH8r431K0dSqPpO/FTcWH3aS3+F9mwvlT7TKY/9SugMf6zv2EoMIy+yS1/93Tfxk5+RX0Sa8iDmRH1XEvs1pj4tNrQD3H912htuYxhSxS5WxqPmPVqO25qMPLaj2fRxj9IVg8DWofeUpMEfuAl/2hlo1O52fhbUEx/uDG7j9ZU/hCmH3VEscZDhHPzlTyL5Bs7RrWnCvTLHfI9lyHXtNqUKhaW9eeh9Qu6gCBIUWp6JRuaex7R6HqCny4VNf0pjy8T59+7bhIzKsvgCKVy1rsb8NPY9j6KDXrA2dZ1KpgAyD0InBQlW9YNrmHMggjoRwVwJyjPaLzkmju7bgggEYRNS1Y9uW89wl/hvV217enV5JGY6OGCEe+9jovVW0cRzzxJpJoVCQPIeOyV0wNpjkro+rNbWZtc31XOru1dRdB/DJyuLyMH+kdePLqmBus5memEMKRDs8CU6Y4HjrlaVqIhcLidHIUuoHle0bcl3AITWnalxxzCOp2E9IKygxWzXw1qX3Z2wnyO79CVbq111kEFUy5sYEEfNE2tVwYADgd16XjzbVM5ckEnaGlW4Lccj+60uLvGcEce44S91RxOJJ/RRVKMxJK6GSPKt4Xw7josUVSu1piQsQo2jrLghy4gqUuWxaFUke0akqZqFbRzgogBAxJKxRgrbcgY9hYtJWSsY3JXjnrRA6zUcKNQsMO2mD1Ht6rDIiv8AxBbUi5tStTa5oLi0uAMDPB9l8t39194uqlVwkve55n/uMwmPiOhVFUuq7nOdncTMk9yUDp9g8una7OBgx9VKc7RvZ077LzT+8Q3a3a2fc9kf9o3j+va1PhUGNAx5iCTPtMIf7PbT7vTc4sIqPOSR0HEIvxN4aZeSXFwJzIj9JS4YtRHqzj1W8NZz6hzVeXOeenmkmB81ZPsosi68kny0wXRMZ6JkPs5DCYrH/wCqaeF9C+6PcZLi7rxACLi7NR1WjcNdiEVIjCqlrfQnVvdSFUVoqf2jacyoxpfzMA+65pdaCGNimSIOF17xxdN+7RA3F7InpB3GPkFy65uXQvP8qTjNUdWNJw2dG+yluyz2k+YPdJ9+FbqtVo5VP8DOi0b6klO3VF24n8EczQbUumRxPySfU7enVBERIUpqKOpBTjJUUG7t32xLzJaD9Aj7C8ZUAgjurDfWbajHNImQVymr8S3rlrZLZJ9R1hcebCltFYza7Oq2NuImEc23HZVvwzre+mO45VlfcSJClCNorYLc0vLEJTRMYhOHvlQihK6sUaJZGBbzGCB8kJUeQE8Fr6KN9gD0VyJUarCTOwH6LFZamks7H5FYtQDoRKyV5K0JyqdkyaeykYZUYClaYSmNwFkLwOXsrGPCo3FbErQomMJWjxIgqRtNbikEDCOv4et3mXUmOMzlsranolJv4abR8h/Ce7AvdqGhk2Jf/TgB5Woc6U+egVihavKweRXK2imOQUBU0YDkK3FqHqtkLBTKxUs2tGAghduZ7dlYnwfKQqT428IXNzPwawa3/YfLJ/8AJChhH4i1741YsBBFIR/8jhkfIR9UjaNx/RbW/gO9onztJbkywh5JPJP0Rdvpdfc0fAqAbgCSwiPVcGfHOWROi2OSUKZ0DS6gZSYwdAEX8ZKqdCoYhjvoUZ90q8bSu6K0RZOHrw1F6zRqh5dHp1UzdFHUuKajXQE64C587Ta1a4O2mdkkF5GBBPHddWo6K3sUfT00doCWUFLsHMo9rowpiKbI9ep904tNPqH8p+atlG2a3opSQjwib6hXRo5POFLT0sBOnx0WgaiopCubYhu7XbkJcHmVaK9sDyFA2xAMgI0axXRtiRJCxNzTWLUCwuovKSxYixQlq9KxYsgGNXpXqxYxhWN5XqxAJuvQvFiATZYsWLBMWLFixiCooSsWLGFN1+JEhYsWCFUeFO//AD6LFiATOyFqrxYmQGYt6fKxYmAErXqsWICs9Ub16sWMDuWzFixYxuvGrFiwTRy8WLFg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TEhUSExQWFRUXGBcXGBcYFhUXFRgYFxUXFhUUFBUYHCggGBolGxQVITEiJSkrLi4uFx8zODMsNygtLisBCgoKDg0OGhAQGiwlICQsLCwsLCwsLCwsLCwsLCwsLCwsLCwsLCwsLCwsLCwsLCwsLCwsLCwsLCwsLCssLCwsLP/AABEIAMEBBQMBIgACEQEDEQH/xAAcAAACAgMBAQAAAAAAAAAAAAAEBQMGAAIHAQj/xAA7EAABAwMDAgQDBwMDAwUAAAABAAIRAwQhBRIxQVEGImFxE4GRBxQyQqGxwdHh8CNS8TNichUkg5Ky/8QAGQEAAwEBAQAAAAAAAAAAAAAAAQIDAAQF/8QAJBEAAgICAgIBBQEAAAAAAAAAAAECEQMhEjEEQSITFDJRYUL/2gAMAwEAAhEDEQA/AOZlz926fqnNN5qAZaQAOh/qkDXl2FadJtw2jjlRSIIV1dPmTjr0KSVLQseHEYBCsl09+0wISWpVMQ5BMKY5LfiMBbgQoLOr5vh8pjZvY+jtbzCc+E/Dza9G4owG1TD6dT80tB8vslaoaMbdFQ1XygwqpU5T+/vXHdRqjbUYS13aRgozwX4P++mq57/h0qYEuGZceG/QSVSPx2xoxd0VZtY4VhtN3w0NrXhqpbVzSdBjLXdHNPDgjLRjoA6ITae0DIqILdxYCeqWMcalXJ6qwOpCDKUaZbj4wJOAZ/VaIEWulallOVDe3fw6XdZq9zubDDwq8y8qOGx2UoUxlTqvrDo0JbrYLIYTI7oja5lOZSytc/E5Wgbk2RUstOYV++znTQJqPHmJwfRbaV4TtzRZVcOgnPp1TiwrNbU2M/CAqexktk+tNBJJgQqbe1pJOCAn17Lqjt5hqp2tuh5Aw04SPbDIJ0e2+8P3AgbT1V11G/e2kBGeFyezvHUnS0kZ6dfddH0vUvvtPjaWjn1T8aWgJUeeHPERtar/AI5cKbxGxoBkz2Jx7hN9Q1Sk2kHBpJlxaCNsbuhhUDU3PZU8xkA8pzSd96YGhwkcpE3VCqXo9uPEjnupNZTDYInggmejj6Hqm3jujtLXNBMwYkSMCIIleVfBLAwCrWLDEgNAOMQST+yU6hqlxbva2tUFamGuawxBOYaX+rYGE262N62T3etM2k12Oa5u1rer37R36ZjPzXUNKealsyq6i6k+C1jHmSRw1x5mZmVwS5t7i4rBrWve8nysAJPfC79otF9G3pUa76bqzWYiQIDR3OT0TLo0RWdPqOnc802MeW7S1suHLiwj1ODC0urhrXfEpyHBpDh+XaCMnuf3lFXt+TTJlhcDgT5HcAFp5KW1rfeHklu5pAkRAcBgD0BWGoB1C88xYGgU9251SJkROWkczA+SQ0ntaY2kHbO6MEk9h+XKfVrwQ1gMvcdpnuRJPqEspaUS6Znrz9Gx0C2xXZLodzUc1wIaQ0hoMnMDPTusRjrFwA2cdgBz1WIbNRyguIcrPoNxIg8BI3W8SXIzTmkuG0wFKyI8uKs8BVLVKTt89FdarNrI6pH9zLjLlm6DsXeHqjmP25grq/geGVp/7TgevdUHSKTN5Hqr74bYG1ZOYH+FG9NspjTcgDxloNEXVSoabXb4PA5jKb+G9PZb2VR8BjXu3AegEBb6qx1R+88Dp/CKrVQ+1NM87cDHHdedjyN5Xs9WeNKFlI8Rlt/aVKlEzVtHz6lhjcPbr8ku06xZWpy2Wv8AzDsU5+zWzLaV25ww9z2z0w2D+6V27DSqRM9/Xor+RkpKiOLEp9oW3OkmmDuylesFnwxsw79V0GtDm8DPdU/VdF2gun1j+Alw+Um6ZLN4ko7j0JLYuDMnlGUC0CeSgrmqYA4Qgq+YZhdlXs5KGV24kZ69Em+FDwDjKsYoggPGQl109lWuxrvK2YJRxv0BHSfBVB9dnw2wWNALiegPX14VjboNFjtzXOiDMCQSOQD0UPgmhRtqZYx+XwS4u7DACIraWBJBeMkk/EMGcy7oAm2iqtIHv9At6rSNxJOZnj0wkt14DtKggVaoziYPu3In/lNKVBp2ukgPBDCSSXxJ3N/r2XhoVW7m5O4gFxy4CJ9uO6WwvYgvPs7tww7azpxEtHcdZyYUumeFm28hlweeC3HsSDyj72jVdthx5wT1j/hajQKz/M+r8Nn4siSXdIGFuX8BRpqXhKg5ofXeROQGw0c90qGjW1N2+3e9pDgCC4Oac9ZzxK38Vao/c0F4hsSQJBBMZnjIOVW2U3l+HGCc7TAA7GOq3LZOTpl18RXEta/dgECQehx+6H0zTxUpQ5ocZPz+fySijbVBy4nPUYxnP90Q+9fTgGOcNmM+3Za/2Gyy6BavbcNcxoDmnn0OHD6Kz61Zmo9lTdIY4OAH5hJEOd1VEp3tRufNkSOZzyJlT1tarfDgOxEQ6AMdBH7p01QyZYBQlxG0bWyWceUTwtb6gNu9uQ6B6HoCVUKfiLa0hxMuiQMx6e6tmnVA6zY6oJpngjLgCZ8wHBxwsnYb2IqNJ3xKnxAAA6WkCPL+F0eggLa9u4BDQ2T+ImcCJAJ/SETe6hTc1rqZO1xdLg2Ya2BLQcRMBJKtq124FhyWGDMuwCJ6CeoCwGeaf4l2h27ImGiCYA9QPVYgtR1BtFwYWF0DGwiAOxHQ5WIWxdiKvRLiRwpbOiW9cptcWwMlvKVttnTBKi9CqPoE1PWnCGjlE2V29zJKjdpQ+ICeFrqNxsw1HlekO4ElhaOLi+Yyuk+F5NIk4g89wVyzRtRJdBOCuj6FWJpvAPlaA759FHLaTL4F8kPL2sA0gGHTHvGVXNRLqseZzY7GJHUFL9Q8QTWLAAYAJh0RPbGeFLZ3oJjIMcHn6rilGUXZ6S4yVBLdTNCh8Kn5S4mT78pQXeYzknqmTqW7lLrumA8KTm5PZaGNJaCPjkCAvH1ARBQVy50eWP8AOyGF3HPKyg+0Na6YD4i04Eb2DKqOZgq+G5mQk1zozXGW4/Zej4+fiqmed5PjO+UTandeQMZkwhG2xNUNMZK205vwy4O6cIe+e4neD7QulJN6POqnR0LTtMdSgmrubH4UH4lv6rG/6b3AO8pEmIPKq3h3W3is0VHEtPf9FfrkUqxEEGPomlGlSH9FSGq16Qpecn4btzAeh6/0U9TxfcOaWF+0ueXlwwc42/8AiEVfaXL/AG6JXe6aN2RHsp8hdo6d4G1MXFF7nAb6W1rYniIkz1SnxBqtWo+oweXaQ4CNwLT1J4gKteGnhhLd7mk9jCdvqPfVJMOAaAJ6kDlO2N6FJ0neIIJ5k5GGkncfXgoHUrb7uPI8B3OT+L59DnhNbuu9rHPLiCA3g4wRH9FRdWuw94j9/wBUsd9C8S9+H7sVqTw/ocniTyBPohXn41YDkMIAMznnnqofBlQVKDqTdoeC53mnggZEcnpCPsaDaby4uaNxkRMGRmCfVFm7Y0Fy1pLXtJ9Rz9FBQY1zScgzyRggcAdkXo1Vpqv6uLTE8D1UYpVXB9V8BrCRtM+YkcnsEbsdpIr/AInqfB2tY0F3WB3CtXhDxFR+4w+oyns37mlwL3QfMYxAMgAKja3dur1IaIA8sgEhp469Uy8KeBhUIrVsUxwIALyDgZ/KjEn70Wq0oipSo1KR20nNJaIAw8yAZS4UnOpmpXqfDbv3Naww4AERvdmCewTS5qOLxS2ilSaG94bghoERJ4xPRVajbl9ZjDvqfEaW7R0cec/7Yk+6ZsZsiv8AUmPqO20H1QDywEj5wFitjaLLT/ToBowN8SZd3KxY1HOdLv3NfDjiP1TV141zvKqwRgIzR3HfCg+jUWV1vyVU9UtnBxKuFQwJKrmoVJMd1NOmUfQd4N0QVhgS7qf9o7lXW5YyhRNGnmfxO6k/0VV8F6s+nWbZsZ/1cud+aImZ/wBoA+qtOvaS9wijIM8nn/hbLCUiuKSjsE8M+GzVztBM/jIz8irNc+FWBsD8XQqLw/WrU6baQALupaAGj3J5Vka1+CT8oUvt9XIv9Z+imX2mOp8qq6g/zrqOuMlhJ7ZXKb5hc4npJXHOCjM78MuUQO7r9uEIKbzwJ9UT8CTH7J1pOnkiXAjsqOahEzWxNStCR0CIptjESml+xrRAHzSmqT05U1JzGdJA97pbamfwkoC50Z4ZDcps0H1RNAZhXjlyQOaeLFN21s53WouY7Igpz4f1ZzKoBOCrZc6MyryB7iJSO88H1926mAR6uAK7sfkxnp9nBl8Zx/HZd6dP4jQ75pff0OqXaJc3FOr8Kq0gR8vqmusXDXNLWkSnuLRJp0KKmmj4gIOFPcfFOKY4Q9ndH4g6jgqzXQaWeQwYQik0KkJ7sD4Za8yS0j54I/ZUC9syKhDRIVl1Mua49fmobK3LuRBWjKgNkVKi6k1pZz6YIR1G/PlD+inq2RGSYQF/SJdH6oOWxVfsNrVXTuaYJ4TnwzWuKj30XAGkQC57pgO/K0d5/hI9Itqr/KWxED5Ec59l0Jt41lFoc3cdrAGAOGAMGRmeP1VIUZdnuk+G2M3OcC0Rt2niZJMSOqYVrylRZtBgAxyJbkR0iAkFxrktGxzpJMTB8u0SATyfWEF94e8tJY3awkeYmJ4Jg4MEgprXoa0Ea3qUgiTtEhp3Q1+YkGCAJSbwvfBt2+pUhvw6b/wjBJxA9Us8VioARAAkH1MH+pKpovHh24OIO4u56nqglexO2dYvrza7c0Fu7OQCT7wf8lYqHYai8tzUHfief+FiFm5AdvVxlTWV3sfISynV6JpplFpcCeUjiG7LRWqbmSl7bcPIMJk8gU/kgNPuYBEd1D2V9BlDWH25ApkR7CQOsOiQvLnxe/8ACTVM8guAH1aJhJ7s+eVDWw6TlOmwN0dN8B686qXMfDQB5duMepVup1ST6LjGk3DtzQ3GRjv6LtGmMLqQxBgc+yZ9WUxyvTK/4luy7/Tbx1KpWpeQR1XRtSsWsBK5rqTt1X0leVNS53I9jC1xpE+m2owT7p1Vqw2Ag7NuFNVXNKTbLULq7JQ1RgxMZTGpRmJ/z0UNWiJkwYzx9Pmq42SmBPoRiZniO/ZSspnEz/wpcTxJ/bEBSsEnGMD5e/7K1nORNaR+/t24W5ruHUNHAj+ilLIJg8fv6fp9EFcuBdLRjmT7evrKdIlJhBrvMESYyT/H6LQ0W1P+oxpP0gH1Ge6k0wOrhzaRM8OOInqjrjRm0WQTufyXHO3HDQm5NAUOQntdIZTcXUyYn8J80juCovEWrNoFpaJnpwvDXfSyDHU7jMDgSOinqVaddmys1hn8wyQehCtjzyX5dEp4U+ir2uq/Gcd2E8fZnYNuDyqlrGkuoO3NksnDhwnmj+IA8tY7BiJXZSkrRxtNPY6rVoDM5AyYDvYEFa0WPd5jEEkNG38o/uUi1jV203lo8ysnhnU6FentJhw6fx7IcL2BKwijdbZdIyY/D2g5joOUwfduaNznASfIT2ngj27RylWoUNhLfn/TCU3F2OHEujjuCeqRTrRp/HQ2rEwRv2nHIlwbEkABI9VviT5XETOMR246/wBkDVvnAHbPuSegiAPdbaTbfEMHL2w1vbg5n3wmsnbfRLTqirQio87pPM+kQI9EguNP2nnGMp/d0nU/IAZAzHQ90LVquqtIdEjh0DdgcYCKkC2jS3tWhohocO8xPyWKa2DmtAPESMd/ZYhYLFdO0hklE6T+KeyPp28iF6aQYE12NYxr15ZCBcCG4QxvphoTJjJb8lGUCqkIbm4M5W9RxdEIm9tgeVHYNAcAnVUBjrSrQgtdMf56LsGg3lPY1u/cYGSCJMepXLPjCITTw1qz2VNgdjp1jvEpqQ0JUXXxjULaZjqubOZmV0rV6HxqMglx7nuqDdUdpheV5NqZ7njNOATanCneh7bsiBlcPs6WQ1T9AhajSYwenzR7mqI0/kFSLIyRFTpgLcMgep/bphSOH0H8rws3K8dkJqkLqm8uMRAPH9FG+i57hBwSPeOw+aZVG/lABx1Wun0pJAc0xkS2SD7CJVEQaHPhuwFJpdwCTjrJ6yodduDJY0HAJcegC3ttQmG8HE+p9FWvFd84v+FTMOOXH37rfmyn4RsUX1YOdsZ/qPxLiTA/8gP0QbxtJYCJHfH0AW1xTNOKdIy88n16uceyCpWQLpcS930b+mV2QSo45uTJn3DtpAEjkgA7f1PKr900A7mT6+h7J1Tt2bi3YCRggEwPqvatgA7EA9sweytCUYkZJsroY52eU98JUyyu1zhhO9G0ttUSAJHI6hP7HRdrgYV7snRr4ktnVIe0R13OkyOwCrr7WAS/nv8AThdAuqcwABCVapYs2l7vwgdP0CnKFbDKHLZUahgeUCfy9QiNBtyMn8XdKrqm74h2d8e3ZMLS4LMkx3SJpEY/EY6o4EteORgjvHRJtbpAkPY6AenHupbu43ZGesjj39EHUBgl3HQTz6pV2Gc7JGOAABkdvb1WIBoq1csGBjMD91ipxFGFncwMoe+uS4wFYj4EuQN0BLaGjva4h4ymv9jUCaRQHVOYXtKxePwsJ+SMttLqHlhUnK9DqIg1RpWum0ZcnWraU8flKE020c13CZaMwoUShmV3U6m4J7RtNwJTaw8FurDcUzT9Goe+E9bFWmQ48YzySegCTeKLbY8xwcoyw8Kut3teJO3oeEb4ltS9m48gf4Fy+VjuFnoeJkp0ynUXwi2OS8YU1OqvHaPWT0GrYMla0HSp2mFouhZIjqU4HRQsb0+f9FJdVcKOkyWyOq6MdHPlVA7id0H6n9P0BTSzbHAyRzA47AqA0ODH+ZTG3xj/ACO/uqEa2JXHbVDjwJKTlsl1RwlzpPp6Jvqo4QDHZ9AIH0SxdGyie5Y4YwO57+6EbTLsAY+ic3lKY7z+iW12bTtB9T/ZXjIjRFRj8G5rSDPAzHMu5UrHS3cTz34jooaduJ3HrzP9UVU2uBgjbiBwPZUbJNAmk6j8C43mdpOV1O2qMe0ObwVy2rblzOAB35Vn8CagCw0XO8zeB6ei7MGS1RKSottVuMBQPtA4ZRx4QlatCuxbKhqOlt80D/O6DsdCL4nzZIJ9pIx0nA+SeXZ5KAfqvwsCQfbBUWorsSVeyStoIaw5AwOevBP6x9FWNYa0eQT29RCI1DVC47iZ5wJSG8rVDJ4nPqfU+qW+TJNpjDTbmlTbD2tJmfM2Y9OcL1JnTic+pXqbiKfWNegNsQlQ8P0idxAz6JxWG7ARFCzgZXQ0n2XsSN0imOG/opm6a3/anhtwh3iCtSBYnudEY8ZaEIzw1T7forI9y9o0ieVqRrK2/wAMNPATuys/hsDU0+EsNJCjWLalCeiBvNK3NIhWIMC9hLKKaoaM2tnAtfsnUKh3DHIVdbrLS7aun/bVaRSp1RjJaf3XAq9TzLzvtIuTTO37uemjplhcSmIVf8Gt+KWMHLsBXOvpDqTg12Fwz8aSujsh5UZdiiuyVrYt8sf5CcGwKir2m0E9E+PE0DJkTJLamIHsF7ctDZ9VBa1PkIUOoXUFBujJaFmrPkeyCY4ESh9QupnKCt7vzR0OFoxbEyPQ4qtzjsl1zSABJ+fyTOlV4HReV7feYAwU20xFtFcc4mTB9ljATABEjkcJnXtYcQIGFAbcmSMj9wqqaJyiBWwLnObO1wkwYyO623upVG1WjIjhF0NPDxu4cTg8Y4hbVtN2xDhA59/ZUU0naIuLrZb7bWWuYHTkjjqoLi9BySkOiW2+t8AOALvwycE9l0vSPALAA6u7ce3T6LuhNzVog7XZQrmxr1mn4bHEQemPqhtI8P1akB8/hB259DtJPGI+oXdW2jGsDA0AD0S2vaMYJa0AwB9MR+yP09iUmc7svBDAKjqgwG+T13MJn5Eqg+JrFtOoKNMgyR+YQOOSMLuF44mm7bh0YxK4xV0+rVuyDJJcG7j+LgnHttWa6o0ooVNsSMGJGCD0I7ei8XW7fTGhoDwHEdYGViPEHA6nTpZRCgBW7XKxiQqGo1SErEAEdMDsptwC1laOBWCTbwtgUOxpUjQtRrJV4V4Cs3JQlQ+1Ox+Jp9R3WnD/AJcH9Cvly8w4919eeKaW+zuW96NT/wDJP8L5Cu3SZS18rGvRe/sirzeU2HOf2C7T4+tT93+M0eamQ4+3VcI+yWpGoUp7n9ivpDxFT3WlYATNN8DudqVQWwqTTOWWXiFpGSP85/VH075lYQP86LktxdkOICe+CdTcLukxxO12CIz3H8qCj6KrIy0VXbSR2SjULrlWfxvZ/DcHtEAhUO8qbguDJjanR6WKalAW3FzJPqUVo1qalQAZiErrszKuH2Zt/wDcSRI6+i6IxWjlnN+za9s3UzkdFLZ1QR8l07W/D7Xhpjv/AGVN1rQjRfuYPKYkAKmbxtWiWPJTEF5bYQtOhA5xOR/CcClOVGbbMDpJK8+q0zre9oT3LS6C2MRDf3WpfkyMFEVrcty3JJ4UB+IHMETMz/CZPVE5LZlMwdwwW5aY/ldd8F+IxdUefO3Dh8lySSXf4Ef4W1Gpa1t7PM2fM09R6Lr8XPxfFnNmg+0dtcSUFdUicKSw1NtZgezr+i8qVepC9LRzoS3NNwBAGUlbRG7cWicwYz6q11HtOUru6QDscHj+UBhbtPZeryrumJiFiBjoi3AWgeFJKoSPQFsGrGhbgIMJoAvVtC8K1mNV6F4VgWYD0rJXhatQxAKI7yjvpvZ/ua5v1BH8r431K0dSqPpO/FTcWH3aS3+F9mwvlT7TKY/9SugMf6zv2EoMIy+yS1/93Tfxk5+RX0Sa8iDmRH1XEvs1pj4tNrQD3H912htuYxhSxS5WxqPmPVqO25qMPLaj2fRxj9IVg8DWofeUpMEfuAl/2hlo1O52fhbUEx/uDG7j9ZU/hCmH3VEscZDhHPzlTyL5Bs7RrWnCvTLHfI9lyHXtNqUKhaW9eeh9Qu6gCBIUWp6JRuaex7R6HqCny4VNf0pjy8T59+7bhIzKsvgCKVy1rsb8NPY9j6KDXrA2dZ1KpgAyD0InBQlW9YNrmHMggjoRwVwJyjPaLzkmju7bgggEYRNS1Y9uW89wl/hvV217enV5JGY6OGCEe+9jovVW0cRzzxJpJoVCQPIeOyV0wNpjkro+rNbWZtc31XOru1dRdB/DJyuLyMH+kdePLqmBus5memEMKRDs8CU6Y4HjrlaVqIhcLidHIUuoHle0bcl3AITWnalxxzCOp2E9IKygxWzXw1qX3Z2wnyO79CVbq111kEFUy5sYEEfNE2tVwYADgd16XjzbVM5ckEnaGlW4Lccj+60uLvGcEce44S91RxOJJ/RRVKMxJK6GSPKt4Xw7josUVSu1piQsQo2jrLghy4gqUuWxaFUke0akqZqFbRzgogBAxJKxRgrbcgY9hYtJWSsY3JXjnrRA6zUcKNQsMO2mD1Ht6rDIiv8AxBbUi5tStTa5oLi0uAMDPB9l8t39194uqlVwkve55n/uMwmPiOhVFUuq7nOdncTMk9yUDp9g8una7OBgx9VKc7RvZ077LzT+8Q3a3a2fc9kf9o3j+va1PhUGNAx5iCTPtMIf7PbT7vTc4sIqPOSR0HEIvxN4aZeSXFwJzIj9JS4YtRHqzj1W8NZz6hzVeXOeenmkmB81ZPsosi68kny0wXRMZ6JkPs5DCYrH/wCqaeF9C+6PcZLi7rxACLi7NR1WjcNdiEVIjCqlrfQnVvdSFUVoqf2jacyoxpfzMA+65pdaCGNimSIOF17xxdN+7RA3F7InpB3GPkFy65uXQvP8qTjNUdWNJw2dG+yluyz2k+YPdJ9+FbqtVo5VP8DOi0b6klO3VF24n8EczQbUumRxPySfU7enVBERIUpqKOpBTjJUUG7t32xLzJaD9Aj7C8ZUAgjurDfWbajHNImQVymr8S3rlrZLZJ9R1hcebCltFYza7Oq2NuImEc23HZVvwzre+mO45VlfcSJClCNorYLc0vLEJTRMYhOHvlQihK6sUaJZGBbzGCB8kJUeQE8Fr6KN9gD0VyJUarCTOwH6LFZamks7H5FYtQDoRKyV5K0JyqdkyaeykYZUYClaYSmNwFkLwOXsrGPCo3FbErQomMJWjxIgqRtNbikEDCOv4et3mXUmOMzlsranolJv4abR8h/Ce7AvdqGhk2Jf/TgB5Woc6U+egVihavKweRXK2imOQUBU0YDkK3FqHqtkLBTKxUs2tGAghduZ7dlYnwfKQqT428IXNzPwawa3/YfLJ/8AJChhH4i1741YsBBFIR/8jhkfIR9UjaNx/RbW/gO9onztJbkywh5JPJP0Rdvpdfc0fAqAbgCSwiPVcGfHOWROi2OSUKZ0DS6gZSYwdAEX8ZKqdCoYhjvoUZ90q8bSu6K0RZOHrw1F6zRqh5dHp1UzdFHUuKajXQE64C587Ta1a4O2mdkkF5GBBPHddWo6K3sUfT00doCWUFLsHMo9rowpiKbI9ep904tNPqH8p+atlG2a3opSQjwib6hXRo5POFLT0sBOnx0WgaiopCubYhu7XbkJcHmVaK9sDyFA2xAMgI0axXRtiRJCxNzTWLUCwuovKSxYixQlq9KxYsgGNXpXqxYxhWN5XqxAJuvQvFiATZYsWLBMWLFixiCooSsWLGFN1+JEhYsWCFUeFO//AD6LFiATOyFqrxYmQGYt6fKxYmAErXqsWICs9Ub16sWMDuWzFixYxuvGrFiwTRy8WLFg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1352" y="2132856"/>
            <a:ext cx="4432648" cy="302122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None/>
            </a:pPr>
            <a:endParaRPr lang="ru-RU" dirty="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solidFill>
                  <a:srgbClr val="003300"/>
                </a:solidFill>
              </a:rPr>
              <a:t>Хвост для рыбы – это руль. Он помогает мгновенно разворачиваться в любом направлении.</a:t>
            </a:r>
          </a:p>
          <a:p>
            <a:pPr eaLnBrk="1" hangingPunct="1">
              <a:lnSpc>
                <a:spcPct val="80000"/>
              </a:lnSpc>
            </a:pPr>
            <a:endParaRPr lang="ru-RU" dirty="0" smtClean="0">
              <a:solidFill>
                <a:srgbClr val="003300"/>
              </a:solidFill>
            </a:endParaRPr>
          </a:p>
          <a:p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9" name="AutoShape 10" descr="data:image/jpeg;base64,/9j/4AAQSkZJRgABAQAAAQABAAD/2wCEAAkGBxQSEhUUExQWFhUWFxoXFxcYFxUcGBcXFBcXFxgVFhcYHCggGBwlHRQVIjEhJSkrLi4uFx8zODMsNygtLisBCgoKDg0OGxAQGywkICQsLCwsLCwsLCwsLCwsLCwsLCwsLCwsLCwsLCwsLCwsLCwsLCwsLCwsLCwsLCwsLCwsLP/AABEIAMIBAwMBEQACEQEDEQH/xAAcAAACAwEBAQEAAAAAAAAAAAAEBQIDBgEABwj/xABAEAABAgQEAwUGAwcDBAMAAAABAhEAAwQhBRIxQVFhcRMigZGxBjKhwdHwFEJSByNicpLh8TOCshVTc8IWQ6L/xAAbAQADAQEBAQEAAAAAAAAAAAACAwQBAAUGB//EADgRAAIBAwMCAwUHAwQDAQAAAAABAgMRIQQSMUFRBRMiMmFxgcEGFJGhsdHwI0LhUmKy8TOSwnL/2gAMAwEAAhEDEQA/APnSKjaI2hKQ2wlBIUdmfy/zHJrgVV5QTMN0q8POFuLaOTGFJr3h3QC/lG0I7pGVnaODH1dPkUW0eGtWHQldDj2clEBShuY2V1YXJps0UuYreCTYlpFna8o5s1ICxOnBlggb+usNhlWFt2mZTE6exhco2KoTK/Z9OXOeLfCJq74KIcmjw+YRmO+Vm6kQmnyJ13sJPuLqmcROTtYuOUPqNuDM03KC/wAUDoYku0ejtRRMmkxtzrFQsXe8bFtO6MlFSVmcrqcEW0Ij1E1KO5HlWcZbX0E0icZS7+6Sx6QDQ33jKqqQDaESvwVwm3G1ztFXkHlC03ENq5raYpmqCie76kRVGcZZZHKLWEIvavARMX2kpkk6pOj8QdoKdRXuzacWlYz9XTTEJZTAaMDc/wBoHfjAUaa3ZJ4QlXemGyRYcydx0HqI2nTTdzNTVsti6h0pRmJP6k/ERWpvbZk06trXE89eVwdj58InncdTavcoSohzoT8BwhL9RXBKOWDzahtLnjwg4wBnVbwiqUhz01g2LeEXLO8cCidLKzE7sH+Wn3rDaGzf6h1OyV2F4egCcnTfXR2LQNazqek2VS0XY0v49Y+zDN83yyRzTJ0fswoqddhEV4iXVfQ0BoEoSydNIRL2rmRd8MQTEG46jyg2GuC/8a8ocTY9RaHUo7Y37i5ZlbsAViAU84OYUW0zbez/ALPNTIJ1IcjrDJU7YJXVvJnKigAgHFMOM2CKkQDiMUgaZMax09OcCqm1hSp7lgSY2M4ZLE8dI6pXUjaNGUXkBppGQNEk3uZfFWGlOlkE80+ioKESTVu7ivj9BNXKOcfyn1ENa9IVBpSRVJm3hEol+4Y5CYUlc3cXSKIveGJAOTDKqj/dOxOU36G30iyg+hDqFZqV/cZbEpLwxnRKpXfSL94bcQNxCp4yNg2nYZUtK1zE05FEbsLkVpQbFoBXQbSaD/xYWLqEN335F7GuBdjFOkhJfKLvxI5Q6mlJCp1HB92VVyRlCUaDu/Elz1eLFGysiDc3JykCqnmW3BN1cwbZfF46o9sbGRh5jKcSRkWDt8jCn6ojaMmuRXUOTeFLB6G24MuVDFIFxsXyUsh+JbyA+saJk82LJmVks5LOp9muw4xvQxXuUYesiYkjjfobF4zjIyTumhjLX330IB9P7x0vaF9LF3408R5D6QW99wdiPrE2mG0SNEakL6gkWIgYq7GdLmdri0xQ6HzEFMOnlAFOu6k8384bRfpsdUWbnp6+8lIFyYKcrGRTsbTDvaZUoAEaWhC1UgJaVMrxHG0zL6RvnBRotCdeJEaGBdQcqYFOryYW5NjVTSBTMJgA7F6UxtjhgmWOxJ4F/l84ohH0XIdS/wCojMYkoJWlWra+NoJW4GxTsW08gS0mcsjLqgA3U9g/AW+EA6eA3Xbe2Pz9xD8YTcqIPIsPKOhFcMKz5NXhiguWlRNyNYYqZnmsOqJf7sgFxZ21Z7/B4NY4FVE5Iylbhq7sknmASIpdF2uIjWS5FGFUKzNDpPdN7G/L1iaorKxUppvkdYjKIuNOESSh1KoT6CipmQSR1ztIbFWw0HE/SGxpp5YqdSXsotmqKwl7lm+Lw/lCLbWy6mcBzbgekFG8csVUtJ2QMvUklyS8R1qu944L6FHYs8l2IJCpSS18oHlb5Q+i1sRBO8a0l7xNNuQeI+Oh+MBJWZ6NKXpK1y9o5YyzJNvCJrQRLHMn5QyLuriZq0rA0q5I5H0jXwYuSynFxyv5QKy8lM7Rg7E5Y7xB/SflBdf52JW8HjGnH26ZLbSJmiFA06U40jLMJMzOPyWUlQ3BB8IOavkOi7XRn19yYFbGx+UZTdh8ldBGFnNMKjoNIXVlg5R6DCbMeEJBg6lRoaKlqEYaioSngkjb2C6ejMMjEXKYWacgQTiYp3Dacjs2O7g+MVUVeFiHUr1mOxym7yhw+3gWrMopO8biT8SrszLJJZTjpvHDkle5ZQhSzd8u5+QgZbYhZfBqJVeUpAFgAwHSB3szYiynxtSTq0BGptmmx8aafJX2ysqXUFHfvamPV1Oqozs4sHURbeELp5mpJKSW1sTEl4y4ZG429pEBXzHbMfG8BJWNUV0BZ0xKjcNe5H0gbIYpSXUM7RISEpULW/vBtYBU83ZfKtfaNirZBqSvggsqWWBY7cuQ5wdCrCVdKfH1KdPSUFukQqQU3LuBr4tB+IqEpbooOFROVjsqbnltaxPVje3xiWh1RLqo2qbu4slM5Srw+Yg6ifQOm+5cJIbVhud4Qk5MoclBA8+pBtttytFCwrE1m3dldBKClKJdgPWMm7BwVy4oAdvveMi7hVFayKSb5uDD+qC7C1wzuYff+IO4FmfdZnOEuJ56ZWbQNmgroV47RdpKUwuO8OojZcBQdmYichxCeCwc+z2HCdKdLZgWUOfGGOg5pSQmdXZKzCajApg2hb080FHURYArDV9IBU2N81Ef+mHeGKiZ5yCJVC2kGoAuoFSpbawW0FslOIaBksBRuCombE9I2lNRwzK1NyygTFKXNcMbX+sUNqXDJoNx5MXiFEUKtaFvGGWxkmi2nq1OElJUdgBfyELVCU3aCu/xGp3DU1IIbQ+nIiAaadmdYp7Mk8oBtDosJ0sNoUMLErVGGNI4pRPvBx5Hzh8azXOV7yedBPjAJPpAT3C3JVvjpD1KnLrYQ41IrKv8ASpp1ostJEMlBx5BhOM+DkisKQRttygZK6sGsO5YKsk66esTOFitNMf48LgsxIY+IsfSKNzlDPY8jSztPnqK6SSXLgsR9/fOF08SPS1GYY6AGIIyqcWiqSJoO6L50/NLdgNNOI4wrjA1K+RUpUag2GUc0oQw/Nc/KFTzIbCKSydXdvM+P2IOEbIRUleQNPmWI4l/KDtkFFiFOBBJmNH6CmSwRCGmjzU0AVEpQ0jbOwSaBO1OkFGLlg12WTGYvSGUsjY3HjtCqlNxZVSqKaBsDxQ0s8KPuL7q+XBUFRntwbWpb4+9H0U1wWHBh3mJkWxoGmLfYGNwwrNAqinpAWDVyidLGojGEipL7wqVSEPaY+FGdT2E2UzSDaz8HgPOpy4aKPuleKu4MXVCR0gJGRuVylcDHRduApJPDI1+GCcm1lfAxWpqayR7JU3eOUA4PR9mVhae+Lg/w6W+94r09fyoyiuvUrpVkk7cg2KU7qzI988NTsfXyiKq9zuc5X5CplEqWkdLxJUi7j6bRQD0hQ2x0mMOsRUqCMsBzV+MMiA0HZcyQlejMOUehTfoSfB5tSPqco8ibEMOVLNxbj/iClBrPQyFVSKsNTnmhB/MQ3X/ABCKvFyhS2q5psWmkq0HvDpqNI6KsjzqC4K14g1sqfKCc2ux6Spp9RRVArS4uzjy4w+Lcok2IysLQtkePr/iEyjkphKx2lpc3eXZPDc8oCU7KyDSuFzyDozQuKyMbsigzHuYpViVpg0y9+AjLhpWR2UqwjgWfpYotpDnC54ilYDm0yvCBlRaDVRMDn0w10IgOMhp3MljEgzM25Fx4Rko7kOpy2mRqgFAgxK1Zl8WOvZPFO6ZazdPptGSdhdSHVGplHcFxDYXWREiuoEM3HRQBOnBGsQanUteiH4ns+H+Gut65cC+fXPvECjfk+lpaaMcJW/nzB1zAYNRZdDTlCphGircDceRhsbrg2poKdTE4p/zuclzA9+7zu3juBFFG0pbZO3v6fM8PX+DOnB1KN3bldfl3+AyWhUtwqxD/CK5U/Lnsnyj52Hrippel9RBSYmrtEkzMwUoBi1s1rcNYqr1Ke20EU1IU3FqwxxGl/MLAnxB+9Il5yRcYOUlYFd2aWLWOym9DGRUeoTlJcAs+mD2hElkpjJ2yXz6QpQggO6XPNz/AGh1XTeiMo9siqeo9UlLuBiWFRMosocji8POoDw1QlbgU5rqw2nR3r7AW8Itp8Hn1cE8RQhYF2dIfy1h8cxyRpyjIy2FpH4pAuwmDTU5bjzaJKnDLpt+U37h3is1NiLlx9ttGq20moqSeRNnL2LtC1G56m9HKZb5hzfXjD6RLV5IYfP7ObmYFrsbiMqYyHBbsFmJ14mLdgOMKd5ZY+K24BUaE+Hn/iCgsmVGR2g0JK509ww0dzzMYlkIijSNsYz9ErqCBcw9NI8SXYU4jjikWeEVKrGUqVwL/wCQKysUhT6l28opp06cqV5ys/gXUtLCWXKwrqcQALjeEN2EulZtPoZfF0svMNFX6GETiVUZYsLUVBlLCh0PSFbdysUcmnpMTUkBi4MLjJxwLlTUg1GKE2h0Z3YHlWKMZUUseIePOq03Gq0z6rwqpGdCyQj/ABUGoHv0rJFfbKJ0grJDVN3DZMk7wtyRQi0yRvA3NNFSYNOqJUtaBmT7gdQd0d06nlDvu2oqf1LXv7/l1+B85U8S8P0lSenk9ri8qztn1dF7zNqk06i7gEF3CF6g80i7wCnVjj9i37rp68d21NMMNS4IzoUCGuL8uEMjqKi5RHV8A08/ZvH53/UUVdDMuwChyN/Af3hsa8Xzg8+v4FXhmD3L8GDy8TIssXtsx4X4w1pSyjx5UZ05bZK3xNdRT5c+Qi4CkjKx3uD8zEdLVSo1XGfsss1Xhz8mFWCy0KaiQmWq2o2iitiSceCKl6o2Y9w/F0qRlCEvxh9Os2rCZ0EncX10slRUALhi3rBxnZ5FVKV1eJlV12U5FuCLA8RtDIzsLdO+UB4MjPUJVslYPi9hCpvoNlF+W/gxpjsyzixHnDrKxFQTM/LNlK+3MKaPQv0PUCrm8NisgVeDk1dzGVM4CpYyUTFXgYobJ5DcOk58o2VMCfC311jUvoLbW5buBhi1CJbMwIBzAEnaxu8ehrKVKKj5YM3Dd6BJKkvHn3tyFl4QTlQN4Df7hvlLqz63iHtLIIzJmONrEHxG0H5qt7zxPIm5WsY3EsezKsxhMsllOltQwoanMl2F+PlGttRNu0xViVUUqYi20dTqXQW2+TlVMBlXI5dYdOL23Mpxk5YQpRTLm+4gnnt5m0J2NLd0KE1e3UY4ZRT091YGX+ZJI8jE1WpS7ltPQ6ifEH+gwlUZUWzoSds6sr9CQxgqFPzfZkvm7fQzUaTUUFedOVu6s/qN14HUrH7xIIOhdx1DRXU8PqTzJq4jS+IrTS9PHVMQ4nhS5D50lg3eYt3ny32dj5GPPdOcZOMlwfb6XWaerSjOMuenW/b5FeEquRxhNZFdLuM4SUJkDGhH0P8AZ+oqpgAR3JiwfEhY/wCUfS6CUXp4/Nfm39T8q+1EfK8Sq3/uUZL/ANdv6xZgKiW02cnhNmjymKHyj57UYqyXvP0DwuW/R0n/ALV+hESBC9zPTQVR07HlAzka3guxHCkTE6B4GFaUXhk1WjTqq01cz0ylVT7kJ9Ip3Kr8SeVCNOnt/tX5EamsKiOf9vrFFGlJx29j5HWKNGpjhgSMTUkljDYpx4J5RUuSxeOK4wUrsGMUuDkyqTNDrSCeYhd2sDlTT6FaahKCCGDXHXa0bTu5IXqIpU2u5VXV4Wg8eDfOL910eZCk1IVTEqCWOm7F26xs6E4LcyxwayV06i9tTC72Bkrkc0Y8hIvo0Oocrk8I2wE3gcUbKmJUAyZZzcndwPEh+jxsrWsTVHaPxwEY5UDVgHG25v8AWCqTbQOip3bvwIjPHCJtrZ6e5RWERQh78YOwhyyFJnljzhTQIRQ4fMnLCUJJflaDhBywgJ1IwV2zY1eEKpEy0q/MCfEG4+MBVTT2sVTmql2gOdICwQQ+/nESk0x8RdMpwFhDOEgMDxVF0arcU5cIbByS2x6h8ycE90WjzalSVWW5n1Xh+ihTSxnrkskTIU4n0NOig1akqFxA2aHunYnhdaqlUJkr3f8A7Jf5Vp3DaBXAxfotdKjK0sx6r6r3/qeB4z4HS19J7Uo1FmMvf2fdM+lVNHJrKYpb93PlhjuHDpV1SWPWPoq1JTi4vr1/Q/KKWpraWspdYPK/Jr8j5DLpMhKVABaFFCm/UglJ+Ij5OpdSaZ+z6Ooq9GNRdVcuIgC3adKY42xsP2b1IEybKP5khaeqe6r4FMe14VUvGUOzv+OH9D8++22ltOjqV1vB/wDKP/0JfbGj7KtnDZeWanosMr/9pXEXiENtZvuex9lNQquhUOsW0/1QrREJ9PYKkFoCRjQx7cMAxUpRASkB1KUdEgcYGlRnVmow5JtRVp6enKrVdorl/wA/I0NF7FAJ7SpZcw3EsXlyzz/WocTblvH0Wmo0tPxmX+p/T9+fgfm/ivjWq17dOPop9l7TX+5/RY73Mf7X+zCnUuWQALqJZKQOJUWCRFL2Tk2uWQwruMFCb44XPyR88qQzHz+t4kko3wz1VGpD0zTXx7FPaJ3eMswbk/xYAs8B5TbHeekuASdPJMOjBREyk5O7O001lJ5KBPQGDvYC1sjOrKAklJBcH42iuvqHONgFVcnawslKDxE+Bi5IzRd4yL6BzWbnRMYQYq12PsOlZUJuHPeUDz08WaAWWSVpZYDiVQCtvTn/AGaNkrlND0RBJ6QBfU38OcYkMct3BbLmBhaDXAlp3PuS8Kp0nMJEsHjlEKV1wedub5YOpaUlxlT0YQzc49TMMA9o6kTpDWKkHMOmhA8PSFVpqVu46gtsviZamq8rEB7jxG4iNq0kyuUblmLFCp6DL0yOeRvY846tJKDtwUaGLlNKXcVTXzQiPB93pY5VgmWtoLbc9mOEG0894VKNgnkvVNAHyEDGnKbtFE1WpClHdNpL3m99lsUlSKSUidNQFJB7uYEpBUSEkB7sRaPqo1YQhFSkrqKT+SPxTxOlPUa6rOjF7ZSbWLfP6nzifWlcyYsggrmLWx2zqKgPjHzVT1SbP13wqmqelhBdEjonPvC9p6aLAqMsbcZ+z9Z2VTKW7ALCT/Kvun1B8Iq0NTZXj78fj/mx4f2j0f3rw6rFcpbl8Y5/NXXzNZ+0uiBTInDUKMs/yrSVB+hQP6jF/ikPQpdmfGfY7UuOqlS6SV/mv8GIVKjwkz9LRZK4GMZtjW+wVBnqJk1nElACTtnmkhxzCUH+qL9C9sJT72X1f0PkPtVNyVKjfF3Jr4Yj+r/A0WOYomQgzJqsqAQNHUonREtO6i3hqWF4shd3cnhdT5WNF1JqnTjeT4SPmuO4nMrVOoZJaS6JQLt/Es/mXz20G5MNfVNrbDC/N/H9j7TwzwGnpP6lT1VO/Re5fv1ENZQDheEQqM9Stp41cMyWLU3ZrbY3j1aE98cnyHiek+71tvR5ASYeeecaNOLVBh1gVlhPg6Vd2D6CkslQjAwlMwteFuNuA4zvgMw6iSouvTXLx68oKNyatU2+yGlevE6ekEkS2bwK0KBmEnR/gLfKMZXwiqqndosqZuXACwjjYraglEi11ARplmz6hL9tJU6ULZFtdOz8oxzhyjzHp6kXb8zK4jialrsS0TTd2W0qaSGWH1BULwBko2ZViNIZZzgd068jHSiFTldWKacdotwNvlrE1fFNl/h8JOvGMSmpQyoVT4yfoVKCpK7BpkwvYEw29wa2upwV28D2jwYgPMLH9IPqfpFEdN/qZ8vrPtPJ+nTr5v8Ab9yyfRBu7aG+UksHz9TW1a0r1ZNgX4JbnvKvqR8hoIT5M5e08Ho09fpqEbwheXdlyMGSRZaweLg+YaHLTQawavtFq4yvi3ax5WErA1zeESVKNSHS69x9BovtDQrYqelkZdOoawnDPdVaMl6XcZScMcd5wOLseohDqwi+RM6+Lf8ARrvaeuRUUiEIUFTApBINj3dSH3vHoarxKlXpbVdP4HxHg3gtbRa5VGvQrr9jHqVlsbNHl2P0GK3LBxBSXbhG5DUHbJvv2WAqlVH/AJEf8Pv4x6emX9K3v+iPivtVC2qjb/Qv+UjCe2OJGoq5ilFpcla5UsbISg5VK6qUlyeDDaO1M3fy48L82ep4B4fToaVamXtTV79l0X1YqpuzM1clM1RnyyQUrQEhWV3MtQUXYB2ULjSJZwkqaqNLa+zu18cfpcooeIQqaiVCV7rr/P5+ocJOZMT3sz0dpmPaXDS2Zvd9DrF+lrWweP41pPOoqouY/o+fw5MzNlNePQjK58fOO0pgwCSlO0clY650i0ECuSuMDOpVHGNBVLPILvGoTUhixbVYhmskMPiY2TBp0duWdpKkAEFuUbCW02cLsomsD3bGBlYZFXKiTAh5QelZBhFhQ4kJKgIXIDg0GG0xDOGjHjkVKV+A2qOZJA6efLwh+k2SqXnwhlKMU8i2mWJCV53U+jAAuXt0twgdfQoza2O3uPY0+sjppeZCCvwXU0vMnOU63YHYwVTRUqcVy31ybX8Wr1bOUrfDoBKkqQSTdLuCNn2I2iOUbYPPlXdR5efeMZWIuyTa1ucMozt6WT1If3BMi8VxVyeTsNaSRD4xESmHKw5KhwMMdJdAFVaKFUKk8xAbX1GqomdTRg66gx5fiG2NO9snt+H6irGVlPH87gOITCCziPAp5PsdPN2z/P1E81ybFoshY9Sk0QmzFKDLGbgXuOh+RcQ6MY/ArjTXMcAnZqSXST42MO9LVmGtxuP2ZY6JM8yplkz2SCdBMSTlH+7MR1yw3SzUZOHc+b+02hdWiq8FmHP/AOe/yf636Cz2ywLsKualQ7k4qmyzqCFl1p6pUohuBTxgdZFwnvXUP7PayNfR+TLmHpa/2vj8sfIRyaKZLIyqSQBlzFI7TJsjtNW26RJKcZLK/a/ex6VPRwhK6f4q7+G7r88+80FBKBAfYRHNvobWbXAPj9EkylKNgkE33+sM08pbrE8qqUXu7ZPli6hJTkEfRRjLofn902ArQxg/cwWrHDrGoHoTWGEawVlkDA8DCDRpxIGOMscMcceEccMKCRm97SMv0FydsoPCZabZQW3OpjFFA+ZN5uO5+HyjM08IR1ERk9ppMLTLllJyAiChNQldiZpyRs10EmolgpYFtofWpRqeqJNTqSg7MzmI4d2LuCHI+cTwjsuVKo2ZvGpTpLcRvyVtCr3m0OhUfUVScRWhJTqNhuOhg/NklZjdibKhNmOlX5VaEcdwecBa5rtYfU2Gpmj3skwXBPunrw8IXOLjlE/nuDzlDfA5IU8uaDLmp4/mH6hxEW6eaqLHIms7ZWUx7Kw+Yj8uZPERbHHJNKSfAXKmJ034GG46C8lyQne0Y0jU2iFTSAizffhEGuo76TRZpa2yaZksTlMdfhHy0cOx9tpdS9txYx5+kPTPd09bcXyw/wBn56+UHc9OE8F02SFII0O3UQKk0zVNpgSVAljZXlpuDDMrKGOSas+pvpdfLxKmTInrTLqUXlTT7qlAM54EixT4jRhf58K9PZLEvefGz0dbwvVefQi5U3ylyl2fw6P8ffmK+im0y8s+WpBH5mJQrmlYsemvKIqmmqR5R7+m8T0upj/Tmr9nhr5ftdAdb7SU8jVTq4C5eFw0lSfQTqNZRpf+Sa+Cy/yMV7R+1cypdCAUyzrupQ4FtByj09No40vU8s+Z13izrp06atH83+xnxKO9usXwkkzx7nptzaOnLdK5lzyZZ1t4x0IuTsjUrlS3e+sc007M61iMYadSl44xux5QaNOTuceONJRhgXSzm3aM2i5IKFQn9QjdoFn2NLTd6ZfjE7EPg0GW1oQcgrDMUVJVraH0au3DF1aSkg72lxXtUS2H5iSfC3zg60k2muzFUY2vcU00oKBCtFBr8dlDgxu8STTWUbOe13RlKmQULKVApI1Bg5WfBfCW5XQ49lDLUtciYHSvvJ5EatwhunSmnB88oRqXKNpr4MLq5ZkzTLd2AIPFJ0I8m8I6UWnZi01KN+4zp6wTcoWpgg91QsoHR/k0KUZRlvjhiJRcL26mqoa9KVZEruwYHd+EepQrqfpeH2JGm1cOnU6F++luYhrijYyYLOw1Y9whaeB1jG2uQ00xZXVmQMHB3EDJp8DYR7iFVaJhINuD7x4Gt0bT3wWD2tJqvKxIGmU97XPPbrHmn0NHXYu2eElieQ7x+Q4RqmetS1y4ZFYURo1n6DQQalkdLxOEFczXtNXZFBCT3k3PJwCG53Mehp6Xpu+p49bxurJtU0ku/UTf9Ym/rPw+kP8AJh2JX4tq/wDX+S/Y6nGp2nazG4Z1AeQLQyMFHgiraipWzOVxZUSy5IuDv9YaiJ8h+D0zl1G2wg4rcwJYK8YlsvltHTVpGRldACNYFmmhOFMgdBw1ivTtwVyb7xZ2M/WtnLbW8rQmcnKV2VxbauwdoEIIpk3eNXIuo8WO1gFj4QUgaV+AeBGnkxhoUaVaRmKbdQ/lrDIwk1utgB5KiBx+EDgzKNymYEzVDyiYhV3FMaU89xzjXTTV0Ddp2ZFcx4Q0ORyXUF8p0MbCXRgzji6JTF7D7+sE43FWJTqUTACpTqSGY8BFsJ0YUXFxTf5lenrKkrJLIjkTuxqJav0LHkbF/OIdNLbVTOrRU6ckjb+0WFiqSlco5ZqHKeCgdUE+Ai+vQcvVDlHnaetsxLhmXzzEFlpKVgXSQ3iOIiLN+CtqLWHguRXOC/vHd4GSXPUB07D/AAz2umSwQvv2OU7uBYK4jnFdHVu+2p+Ir7rGUlbHcuwz2mndqBNUkpWW7qcuUkWZtQ/GLKtWjdKBXX01Dy26aaa9/Jdiq3JKrjjEk5ElNdhFOkDUGOhK+GOaICtUkNZuevV4VU0VOosKxsas4Pk9JxRB7uUtqb3LRI/C1fDKPv1VFdfigyqYahubRRS0FKkk3liZ6qrUeWYPFVErzEuVX/tGvkuoy9NgAqjUhu4iVRtjHItp0KUe6CfveOeAHNLkbS6+XJSxTmXuXDCCjLBJNTqPDshVOrCo3uOEdyNULFM1SdnjQoqRfST50wiUhSi9gH0HXUCC3NKwM4U4+uSG9XgcuSALrVufy+AEA3bkjjqp1HjC/MAl0PazcqRZIu0cn0HOr5dPczlXTBJZIuOcMsZTqOWWL6mY5YbRzZVCNlkqAjAw6hDHnxjksiJyDK+YkJHeBU2g26xbHUbKe1mwm5YSFMQjLGkopxNzqN4nXJK1bA5pKsDUw2LsIlFsvUCsKKCAXYFnbwhulp0nJufBRRcU/UB1k0y094gnTRuekJrwpqp6OBtVxlmKsVUWLZu4osTorjyMCvUTTp7co0FBM7MAm5y9bEAt8YKlCMp7ZAxgpWEWNTO075TkUVf1AbxmpoxpVFsPQqwhCKSNRS1ikhN3DD0iyM2nk8ZwTGdT2VQkJmC40ULKT0Pyg5041MvkVFzp8cGTxagVKOxB0UND14GPPqU3F2LqVRSQtVUka7fZhT5HJdg9VSxBAPdIN/4Y6U1e5qvKNu4wqcWcEJLg7HaGudxMKaATOtrGpDAArJJvYQUXK5s7JAtFVZpxD2CS8Fudxc42idxTEglJCRHOXYCnTblkzK1lWsB1PQgrIuw/Dpk9eWUkqO5/KkcVK0AjnJLkGpVjTV5MfyfZmXLvPmZj+iW7PwKzc+AEKdR9CJ6yUsQj83+xCsqEBOWWAlI/KB8X3jUjFub9RmZlyYci5cFlPTqWWAtueAjkZKajyW1dGEi3nxiqcIKndcjYyi4mgwikRJkpm93OQDf3mJ2gKFN1GSOM61RxzYExzHVFICWdTuWuGYW24wWo06pyv3Cjo4wZL2ZUUy5i7OeVyBsIRH2iTXWcowE+JVDqIHj9OkE3ksoU7RQElMYPbOERxpbntG3A25LcNkpWvKskOCxGrwIzFjT09PKQkJyksNTludzpDlprq7RFJVm8MFr5XZWGm0RpBJPloEFRzjbHGi9nF2W7Ed3V/wCLQ7QT9MSao/UminG6RS5aikZjLJWQP0t3jxLWPQGJVP1Z+A2nP1WfX9TOUoc30ENk7LBQbqgxQBCCqWlZyAAkrFhYPlICmaM3L5/4I5Qkm9rKcdSqfKE0JH7vurKQwSFMU2GzvfiYVfN31NpTtLa38BXhGLFHdN293w2iqlUfAdWknlDZGNOH0MNVUU6J6diwUkhTEGMnVUlZmxotO6EFTMBOtoRiQ5JxHVOAZaP5Uv4pETzWQVJizE6rsiFgOk91Q5jQ+I9IOk+gaV2EUdZLmpcKAO4JuIpRjuiNSlpamv0g3iIF7yEyVdkk7rVc8hwhG4N+p+4V1M8qMMQ6EbDTBZEuxWgLJBICny6toCHPXyiyjpYzpubY9wXl3G1XjRQkJBShA0SAAOBZKdY89xzg816VObbyzO1OKLUfes9oJQRRGjFFP4kmx3tBKITgN5uHIOQITcO4/UWcOYZQgpTSlwBpp3qevgZooZQHeQEqZ+66fg8N1UIwl/TN1GeBNi9ERdJdLtzBPH6xN5jeGBSn35IyKmWAntMwXLtlb3m0Yu3nHoUdTGNLZYrVVpekUTphmzOGYsOTmJJTlLLdzldLOTV4lUpRIypDZBbrpfxh06LhBM89aaTq75GPCYQehckLRpnJwGONJKjjEXYfP7OYlZFgb9CCD6xgSHgxSX/3B/Qv6R6fn0DHtHtXRI7Moa3pzjzdXX81piJV5SeTKzqNSbcDE0aiZ1h57OruQdSnTpf0eGSalGxNVi07mkwuemTMC7k6ZbOQdUtsDuYn2J4fXBJV3SWMdTMe02Gpp5zIDIUkLA/S7unwb4wKTTcZPgv0tbzqe7rwEYerNKQ2zp6EF/QiCayv57jJYbRscCCKZJ7ZiJwKFpJGXszr1J+UUKioxcZ9V/1875PHr1ZzmnT/ALf5+BhPaTCVU0xnzJN0LGiht0PKEuMoS2yw/wCZR7Gm1EK8Ny+a7CtFUVW/N6/3jmmUJJFypCwWNuTh/EQydGpBXlFoa6UlHdbBemkKkm2zxipTtuSdhe2TV7YGWEKUqQkm2oHRJIB+DeELnG+USyaUmhfiSMyVg6jvAfyuS/g8ZHDuNi8oziTe0PfvG2HFBIXLBUos4bK/xIhcp3whE5RbsgSfMJMbFBpA60gdYYEmz0iqWh8qiH+/CGKpOKsngYmUqUTc3O5PzMLCtggY1GHII4YIxM5QAO9sRHcCHQu/cPaETVBpy0m1rutJ2CrMoeJg3CajeSwBVp7FeIurC/dewLk9NoVYGD6izFbkHiIJcFFHhgQjRwRU1ali++ut2iipqZzgosLdc4mEISyqYbxjDXByONLZSDHLIEmi2cza3ilzioNdTIydrFLRMEb2oU4iSRGhdOllRzDfXqNYHb2GRlZWKQVIUFDaOi7MKSUlYd0eIJCc6bkWY2Ynjxhye1blkgq0XJ7WK8UqSsFUwueP0hLu3cooxUMRF1FXmTMcHukXF/Pwh0XZDKkFNe8dLqDOutXd1Af3m9YGScndk+1U/Z/6C6yZmlZVHMkC6TsNr8YZUblFbugilFQqXjhsz2D0eWpRunvEE8QkkPzjKc+vVHoyn6bmkqJIYkpbn01iiprJThsChXa6ixEkAFQ1tmG4sB5Q+WrXk7Yob56cVHsX09QlQShZIIe44XLER5bkRVE03JBBwaWUkioSFEMQUqsDqxe8L3PohH3lp5ixcKOnknKl1Kb32u/Dl4QzMuWG6tSebY7CKpriFEajnBxiURp3QLNmefpB2GxiVpuYI1nlyyLxx0ZJ4NFIoB2aFC6SgONiSBmcdX8oujVgqW2w37x/aKJWFrmTVy5aXyk3ewGznpEFxU6kYR3SIV2GqlWJcjVtPONvnIMKynwBSVlKgdwQfK8EPNHQsU9sCbnTgRxiutqVOntsIq1v7AeuYsrz+RiKPIiPZCepmBRgyqEXFFWWODuRjjQmUl42IqTsDqEYNJIIjjHckY4wsQh9Y1Au57sDxEdY7cjWlaiE92yg5L6PwEUQ0NOVLe5WbV/h1RlCnTcbz5/iI0qskzKo2V67GPPpe1tYitG2V0DZ6QbGCnFMXFtACpeQvtvC0rYGv1IrqNOR05xkogrkSTBdvL6RqY4vw2rUFBGxNuRhlrgzirXHU5Stw3oecKnfqJjFF2Fyu+/8J+lvOBjgyTY5mSSsNxBbrYgcngXO0lcC9jNT6js1gxTGS3D5RvEpmV6FFiyT+rY9f0+kDKGcGRUrEDUqFnA5vbzgVExxTA6upBJLvfaCSDhDFhfNW5eDQ+KsViNNLZCCTYPGNpAya6kp6zodto5O5kEuUaDAp+anUj9KjZzoq4sOeaNbsrCKqtNMOosQySylIAKj3iwclmuegEKi7MRVpb5XYomLYqUrQj12g+RqjiyEc9ntpBoshe2QijrzLTl2N40XUoqbuTQrtBluHI5kwLdgbbHcYK9lJhDy1BRZ8psrw2MErtGR1Kbs0J1yWJBsRYg6gjYxo1SKMscMuGUaY2PIiqwOdLKSUnURzVnYfGSkroiRGGk0mOBaLpRgWcW5Yy7NsjXUM3MnJukcvd5RsaspU7dsHnqbi/iCz5OYDZQ0J0N9H2iW+bhb7PPDCVTCQMwYtDtykrmRVuAWbOsxgG7jUuoJNT3SH4kc+I+cbHKsc7J3EsxZeCSGoLwqXmnJ84Omsi6rtEeYnUhIAN7+IHGCqQ4uvmDCjU277YCMJWMwD+8LHjuPRoncGsC5PFxuF5SDrew5wlx7ipZEntpR5ZnaJbs5l0kaBTd5PLvZm5RsLxdv5Yo0tVVIWfK5MlMQYpUim1jqJkbYFoipQjbGpFZjAkW0dKuatMuWkqWosALkmObSV2ZKSinKXCPpQ9i009ODM99nNw/hCbt5PClrpVKnp4MbWYclKisl06gfWCiejTqtxscweVNUVLlAWBBB90jVjBXzYOq4q0Zf5Kq6omJc5E82U+U9BpDXRlFXkmihaZ2yxRNqFK1Lx1kGoKPBSTHBHZYctGnN2yMsOUELGbQQtrJPPKwaqdNRMT/qpSksXfhta8WaWapyuxNGqqbtJMzOOz0qmKUjSwB3OUMTeAquLk3Eog3J3FSVQoa0XpXuI0W49GXzFCaA/vDQ/IwftKwuKdN+4AIaFlIXQkBQJjFzkTVvawbWoA76NX2jaljNM3wxvS4jKKAVBOZr2iVqV8HrRnC2UQmTFS1IWdXyq4XEUVVCFZqPDPHr7Z5QwWpJAUND9sekTyirk2SmprkkBLWG+7nhyjuODIQlHIGuOKIvsLcQnFJS2xeGU+bjEk8AtSl+8NDfpygrWMi+jLMJqMk1PAqAPQmChiR1WN4mtq6NJcqTyPzvFVbV7qW1m09Q11M1hVT+V76pPMXt97RHJXz1QE42+Bpl4j2iHBY/mADMdxbbWFNdidQs8gU3E2QZZYg6g6N0jnlJHKl696Ek+jILpuk+aeR5c45PuVRqYzyAVaGVaGxGQd0UAwQZNUYgUav2BnplmctgZiUjK/By582jVTU2rkmrp+Y4wfDL8RxycVrVMVZN3AAB2ZhbeKdZpacYJ0+fiP8AudBUvTGwhOJdpnCrOO7wttEijaNhflbLNGgwCqlinKAO+3ePBzoB0EZTxK5PUUlVUugBi0lMtK1WdXd6FW/qfCLqmqukiyGocsIz/wCAUUlQILXMI2uSujfPipWeARoEcSlAvaOMk1bI3ppBVlzju7nS3CDcXLFiW+WoDOrmoKbMAB4MI6cNuETeXNSuzL1E3Mp9tukLPShHarHEpdo41uwwpqHMDoG5tGpXJ5VbAq0lKo1YY2Mk8kalbl2YQdWcZP0qwxu+QnDKcrUwhS5E1XZB+KSezSAdSfSOkhemqNu6AAAYGzLN6G61FSikmyvXb4wEGt15EatFpssmzWcO4Ouj9bCDnKE1dK3wCnJPpYWTllJv4cxxhSQKs1gkKgkPuNPpG2BtZgtdNzMYKKsPiVSJlmOkEZNdUdT3VpPBQPkQY6PJ3MWbKpWQ13AIII5coVUbayRpJ8GVxKlMmawdrKQf4TceVx4QUJXRXGW+IVT1+Uk7KF/kfCNaFOFyMxb3ELtYIrTOIjrHWK5yAbnQ3P8ACePSDi+hqb6cgSpYG9oYN3MiYwItpalUtQUhRSoaEfd41NrgGUVJWZZWV0yb76iryA8gGjXJvk5JIilAAc3MYkA5NuyLqGqKVuBbcPGNGTj6QyvzzWt3XdgXLwPAqm4x+JVKoikZiopBsBld+tw0UaejKrdorhTjNXYvqqUoWUnw5g7wMltdma3YIo6bMQOcLc3ayEykaDIEJIl90truSCQz+EO0u3d62BSlZ3kI8YKglIJDqJfmzMfiYdqXG9olN4t3QqiY0slqYiOYLQ8w2d3rANuTGKVmR1IYycx+hKAFi6ePXltBM3TVFL0sX0c1PuzB3ePCFyTeUejTmktsh3TUcuWc8tROYAAfQw2gryVxdWmpcHcapVKQP+4g3FmA0KSX1+kUamnG10+ORUI2acVhiI2sReIbMddDSq98dfnCo+0R/wBpyq949Y6HBz4Ban3f931gzoc/IoTGhMomb9Y1DUcjWYdOkYzVyaxH+mj+RP8AxEKq+0yMD9ox+4lHfOoPuzAt0gab9fy+oen5l8hIn3R4w9jnyX0Z7x/lPpAvh/zqgJcEJpvGBInJ36fKOBYuVDShHow48I44kI4xl0/QQbFwPU20Azqhq8KSG03ELmQ1BhWpGdX+30Eejo3aDH0G/LXz/UzGP/6if/GP+cyJavtv4jun87Ippv8A2hYDD53vHoD45dYwFcCDEy8ww0qpeyCRgwkI0wdYN7quvygFyS1uUPJ6R+EmW2PoY5cky/8AKjJSIIukTpFFjeOH0+TS4Uc0vvXcXe723hLlLuV7YpcGcrFnOq51h0eCGftM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data:image/jpeg;base64,/9j/4AAQSkZJRgABAQAAAQABAAD/2wCEAAkGBxQSEhUUExQWFhUWFxoXFxcYFxUcGBcXFBcXFxgVFhcYHCggGBwlHRQVIjEhJSkrLi4uFx8zODMsNygtLisBCgoKDg0OGxAQGywkICQsLCwsLCwsLCwsLCwsLCwsLCwsLCwsLCwsLCwsLCwsLCwsLCwsLCwsLCwsLCwsLCwsLP/AABEIAMIBAwMBEQACEQEDEQH/xAAcAAACAwEBAQEAAAAAAAAAAAAEBQIDBgEABwj/xABAEAABAgQEAwUGAwcDBAMAAAABAhEAAwQhBRIxQVFhcRMigZGxBjKhwdHwFEJSByNicpLh8TOCshVTc8IWQ6L/xAAbAQADAQEBAQEAAAAAAAAAAAACAwQBAAUGB//EADgRAAIBAwMCAwUHAwQDAQAAAAABAgMRIQQSMUFRBRMiMmFxgcEGFJGhsdHwI0LhUmKy8TOSwnL/2gAMAwEAAhEDEQA/APnSKjaI2hKQ2wlBIUdmfy/zHJrgVV5QTMN0q8POFuLaOTGFJr3h3QC/lG0I7pGVnaODH1dPkUW0eGtWHQldDj2clEBShuY2V1YXJps0UuYreCTYlpFna8o5s1ICxOnBlggb+usNhlWFt2mZTE6exhco2KoTK/Z9OXOeLfCJq74KIcmjw+YRmO+Vm6kQmnyJ13sJPuLqmcROTtYuOUPqNuDM03KC/wAUDoYku0ejtRRMmkxtzrFQsXe8bFtO6MlFSVmcrqcEW0Ij1E1KO5HlWcZbX0E0icZS7+6Sx6QDQ33jKqqQDaESvwVwm3G1ztFXkHlC03ENq5raYpmqCie76kRVGcZZZHKLWEIvavARMX2kpkk6pOj8QdoKdRXuzacWlYz9XTTEJZTAaMDc/wBoHfjAUaa3ZJ4QlXemGyRYcydx0HqI2nTTdzNTVsti6h0pRmJP6k/ERWpvbZk06trXE89eVwdj58InncdTavcoSohzoT8BwhL9RXBKOWDzahtLnjwg4wBnVbwiqUhz01g2LeEXLO8cCidLKzE7sH+Wn3rDaGzf6h1OyV2F4egCcnTfXR2LQNazqek2VS0XY0v49Y+zDN83yyRzTJ0fswoqddhEV4iXVfQ0BoEoSydNIRL2rmRd8MQTEG46jyg2GuC/8a8ocTY9RaHUo7Y37i5ZlbsAViAU84OYUW0zbez/ALPNTIJ1IcjrDJU7YJXVvJnKigAgHFMOM2CKkQDiMUgaZMax09OcCqm1hSp7lgSY2M4ZLE8dI6pXUjaNGUXkBppGQNEk3uZfFWGlOlkE80+ioKESTVu7ivj9BNXKOcfyn1ENa9IVBpSRVJm3hEol+4Y5CYUlc3cXSKIveGJAOTDKqj/dOxOU36G30iyg+hDqFZqV/cZbEpLwxnRKpXfSL94bcQNxCp4yNg2nYZUtK1zE05FEbsLkVpQbFoBXQbSaD/xYWLqEN335F7GuBdjFOkhJfKLvxI5Q6mlJCp1HB92VVyRlCUaDu/Elz1eLFGysiDc3JykCqnmW3BN1cwbZfF46o9sbGRh5jKcSRkWDt8jCn6ojaMmuRXUOTeFLB6G24MuVDFIFxsXyUsh+JbyA+saJk82LJmVks5LOp9muw4xvQxXuUYesiYkjjfobF4zjIyTumhjLX330IB9P7x0vaF9LF3408R5D6QW99wdiPrE2mG0SNEakL6gkWIgYq7GdLmdri0xQ6HzEFMOnlAFOu6k8384bRfpsdUWbnp6+8lIFyYKcrGRTsbTDvaZUoAEaWhC1UgJaVMrxHG0zL6RvnBRotCdeJEaGBdQcqYFOryYW5NjVTSBTMJgA7F6UxtjhgmWOxJ4F/l84ohH0XIdS/wCojMYkoJWlWra+NoJW4GxTsW08gS0mcsjLqgA3U9g/AW+EA6eA3Xbe2Pz9xD8YTcqIPIsPKOhFcMKz5NXhiguWlRNyNYYqZnmsOqJf7sgFxZ21Z7/B4NY4FVE5Iylbhq7sknmASIpdF2uIjWS5FGFUKzNDpPdN7G/L1iaorKxUppvkdYjKIuNOESSh1KoT6CipmQSR1ztIbFWw0HE/SGxpp5YqdSXsotmqKwl7lm+Lw/lCLbWy6mcBzbgekFG8csVUtJ2QMvUklyS8R1qu944L6FHYs8l2IJCpSS18oHlb5Q+i1sRBO8a0l7xNNuQeI+Oh+MBJWZ6NKXpK1y9o5YyzJNvCJrQRLHMn5QyLuriZq0rA0q5I5H0jXwYuSynFxyv5QKy8lM7Rg7E5Y7xB/SflBdf52JW8HjGnH26ZLbSJmiFA06U40jLMJMzOPyWUlQ3BB8IOavkOi7XRn19yYFbGx+UZTdh8ldBGFnNMKjoNIXVlg5R6DCbMeEJBg6lRoaKlqEYaioSngkjb2C6ejMMjEXKYWacgQTiYp3Dacjs2O7g+MVUVeFiHUr1mOxym7yhw+3gWrMopO8biT8SrszLJJZTjpvHDkle5ZQhSzd8u5+QgZbYhZfBqJVeUpAFgAwHSB3szYiynxtSTq0BGptmmx8aafJX2ysqXUFHfvamPV1Oqozs4sHURbeELp5mpJKSW1sTEl4y4ZG429pEBXzHbMfG8BJWNUV0BZ0xKjcNe5H0gbIYpSXUM7RISEpULW/vBtYBU83ZfKtfaNirZBqSvggsqWWBY7cuQ5wdCrCVdKfH1KdPSUFukQqQU3LuBr4tB+IqEpbooOFROVjsqbnltaxPVje3xiWh1RLqo2qbu4slM5Srw+Yg6ifQOm+5cJIbVhud4Qk5MoclBA8+pBtttytFCwrE1m3dldBKClKJdgPWMm7BwVy4oAdvveMi7hVFayKSb5uDD+qC7C1wzuYff+IO4FmfdZnOEuJ56ZWbQNmgroV47RdpKUwuO8OojZcBQdmYichxCeCwc+z2HCdKdLZgWUOfGGOg5pSQmdXZKzCajApg2hb080FHURYArDV9IBU2N81Ef+mHeGKiZ5yCJVC2kGoAuoFSpbawW0FslOIaBksBRuCombE9I2lNRwzK1NyygTFKXNcMbX+sUNqXDJoNx5MXiFEUKtaFvGGWxkmi2nq1OElJUdgBfyELVCU3aCu/xGp3DU1IIbQ+nIiAaadmdYp7Mk8oBtDosJ0sNoUMLErVGGNI4pRPvBx5Hzh8azXOV7yedBPjAJPpAT3C3JVvjpD1KnLrYQ41IrKv8ASpp1ostJEMlBx5BhOM+DkisKQRttygZK6sGsO5YKsk66esTOFitNMf48LgsxIY+IsfSKNzlDPY8jSztPnqK6SSXLgsR9/fOF08SPS1GYY6AGIIyqcWiqSJoO6L50/NLdgNNOI4wrjA1K+RUpUag2GUc0oQw/Nc/KFTzIbCKSydXdvM+P2IOEbIRUleQNPmWI4l/KDtkFFiFOBBJmNH6CmSwRCGmjzU0AVEpQ0jbOwSaBO1OkFGLlg12WTGYvSGUsjY3HjtCqlNxZVSqKaBsDxQ0s8KPuL7q+XBUFRntwbWpb4+9H0U1wWHBh3mJkWxoGmLfYGNwwrNAqinpAWDVyidLGojGEipL7wqVSEPaY+FGdT2E2UzSDaz8HgPOpy4aKPuleKu4MXVCR0gJGRuVylcDHRduApJPDI1+GCcm1lfAxWpqayR7JU3eOUA4PR9mVhae+Lg/w6W+94r09fyoyiuvUrpVkk7cg2KU7qzI988NTsfXyiKq9zuc5X5CplEqWkdLxJUi7j6bRQD0hQ2x0mMOsRUqCMsBzV+MMiA0HZcyQlejMOUehTfoSfB5tSPqco8ibEMOVLNxbj/iClBrPQyFVSKsNTnmhB/MQ3X/ABCKvFyhS2q5psWmkq0HvDpqNI6KsjzqC4K14g1sqfKCc2ux6Spp9RRVArS4uzjy4w+Lcok2IysLQtkePr/iEyjkphKx2lpc3eXZPDc8oCU7KyDSuFzyDozQuKyMbsigzHuYpViVpg0y9+AjLhpWR2UqwjgWfpYotpDnC54ilYDm0yvCBlRaDVRMDn0w10IgOMhp3MljEgzM25Fx4Rko7kOpy2mRqgFAgxK1Zl8WOvZPFO6ZazdPptGSdhdSHVGplHcFxDYXWREiuoEM3HRQBOnBGsQanUteiH4ns+H+Gut65cC+fXPvECjfk+lpaaMcJW/nzB1zAYNRZdDTlCphGircDceRhsbrg2poKdTE4p/zuclzA9+7zu3juBFFG0pbZO3v6fM8PX+DOnB1KN3bldfl3+AyWhUtwqxD/CK5U/Lnsnyj52Hrippel9RBSYmrtEkzMwUoBi1s1rcNYqr1Ke20EU1IU3FqwxxGl/MLAnxB+9Il5yRcYOUlYFd2aWLWOym9DGRUeoTlJcAs+mD2hElkpjJ2yXz6QpQggO6XPNz/AGh1XTeiMo9siqeo9UlLuBiWFRMosocji8POoDw1QlbgU5rqw2nR3r7AW8Itp8Hn1cE8RQhYF2dIfy1h8cxyRpyjIy2FpH4pAuwmDTU5bjzaJKnDLpt+U37h3is1NiLlx9ttGq20moqSeRNnL2LtC1G56m9HKZb5hzfXjD6RLV5IYfP7ObmYFrsbiMqYyHBbsFmJ14mLdgOMKd5ZY+K24BUaE+Hn/iCgsmVGR2g0JK509ww0dzzMYlkIijSNsYz9ErqCBcw9NI8SXYU4jjikWeEVKrGUqVwL/wCQKysUhT6l28opp06cqV5ys/gXUtLCWXKwrqcQALjeEN2EulZtPoZfF0svMNFX6GETiVUZYsLUVBlLCh0PSFbdysUcmnpMTUkBi4MLjJxwLlTUg1GKE2h0Z3YHlWKMZUUseIePOq03Gq0z6rwqpGdCyQj/ABUGoHv0rJFfbKJ0grJDVN3DZMk7wtyRQi0yRvA3NNFSYNOqJUtaBmT7gdQd0d06nlDvu2oqf1LXv7/l1+B85U8S8P0lSenk9ri8qztn1dF7zNqk06i7gEF3CF6g80i7wCnVjj9i37rp68d21NMMNS4IzoUCGuL8uEMjqKi5RHV8A08/ZvH53/UUVdDMuwChyN/Af3hsa8Xzg8+v4FXhmD3L8GDy8TIssXtsx4X4w1pSyjx5UZ05bZK3xNdRT5c+Qi4CkjKx3uD8zEdLVSo1XGfsss1Xhz8mFWCy0KaiQmWq2o2iitiSceCKl6o2Y9w/F0qRlCEvxh9Os2rCZ0EncX10slRUALhi3rBxnZ5FVKV1eJlV12U5FuCLA8RtDIzsLdO+UB4MjPUJVslYPi9hCpvoNlF+W/gxpjsyzixHnDrKxFQTM/LNlK+3MKaPQv0PUCrm8NisgVeDk1dzGVM4CpYyUTFXgYobJ5DcOk58o2VMCfC311jUvoLbW5buBhi1CJbMwIBzAEnaxu8ehrKVKKj5YM3Dd6BJKkvHn3tyFl4QTlQN4Df7hvlLqz63iHtLIIzJmONrEHxG0H5qt7zxPIm5WsY3EsezKsxhMsllOltQwoanMl2F+PlGttRNu0xViVUUqYi20dTqXQW2+TlVMBlXI5dYdOL23Mpxk5YQpRTLm+4gnnt5m0J2NLd0KE1e3UY4ZRT091YGX+ZJI8jE1WpS7ltPQ6ifEH+gwlUZUWzoSds6sr9CQxgqFPzfZkvm7fQzUaTUUFedOVu6s/qN14HUrH7xIIOhdx1DRXU8PqTzJq4jS+IrTS9PHVMQ4nhS5D50lg3eYt3ny32dj5GPPdOcZOMlwfb6XWaerSjOMuenW/b5FeEquRxhNZFdLuM4SUJkDGhH0P8AZ+oqpgAR3JiwfEhY/wCUfS6CUXp4/Nfm39T8q+1EfK8Sq3/uUZL/ANdv6xZgKiW02cnhNmjymKHyj57UYqyXvP0DwuW/R0n/ALV+hESBC9zPTQVR07HlAzka3guxHCkTE6B4GFaUXhk1WjTqq01cz0ylVT7kJ9Ip3Kr8SeVCNOnt/tX5EamsKiOf9vrFFGlJx29j5HWKNGpjhgSMTUkljDYpx4J5RUuSxeOK4wUrsGMUuDkyqTNDrSCeYhd2sDlTT6FaahKCCGDXHXa0bTu5IXqIpU2u5VXV4Wg8eDfOL910eZCk1IVTEqCWOm7F26xs6E4LcyxwayV06i9tTC72Bkrkc0Y8hIvo0Oocrk8I2wE3gcUbKmJUAyZZzcndwPEh+jxsrWsTVHaPxwEY5UDVgHG25v8AWCqTbQOip3bvwIjPHCJtrZ6e5RWERQh78YOwhyyFJnljzhTQIRQ4fMnLCUJJflaDhBywgJ1IwV2zY1eEKpEy0q/MCfEG4+MBVTT2sVTmql2gOdICwQQ+/nESk0x8RdMpwFhDOEgMDxVF0arcU5cIbByS2x6h8ycE90WjzalSVWW5n1Xh+ihTSxnrkskTIU4n0NOig1akqFxA2aHunYnhdaqlUJkr3f8A7Jf5Vp3DaBXAxfotdKjK0sx6r6r3/qeB4z4HS19J7Uo1FmMvf2fdM+lVNHJrKYpb93PlhjuHDpV1SWPWPoq1JTi4vr1/Q/KKWpraWspdYPK/Jr8j5DLpMhKVABaFFCm/UglJ+Ij5OpdSaZ+z6Ooq9GNRdVcuIgC3adKY42xsP2b1IEybKP5khaeqe6r4FMe14VUvGUOzv+OH9D8++22ltOjqV1vB/wDKP/0JfbGj7KtnDZeWanosMr/9pXEXiENtZvuex9lNQquhUOsW0/1QrREJ9PYKkFoCRjQx7cMAxUpRASkB1KUdEgcYGlRnVmow5JtRVp6enKrVdorl/wA/I0NF7FAJ7SpZcw3EsXlyzz/WocTblvH0Wmo0tPxmX+p/T9+fgfm/ivjWq17dOPop9l7TX+5/RY73Mf7X+zCnUuWQALqJZKQOJUWCRFL2Tk2uWQwruMFCb44XPyR88qQzHz+t4kko3wz1VGpD0zTXx7FPaJ3eMswbk/xYAs8B5TbHeekuASdPJMOjBREyk5O7O001lJ5KBPQGDvYC1sjOrKAklJBcH42iuvqHONgFVcnawslKDxE+Bi5IzRd4yL6BzWbnRMYQYq12PsOlZUJuHPeUDz08WaAWWSVpZYDiVQCtvTn/AGaNkrlND0RBJ6QBfU38OcYkMct3BbLmBhaDXAlp3PuS8Kp0nMJEsHjlEKV1wedub5YOpaUlxlT0YQzc49TMMA9o6kTpDWKkHMOmhA8PSFVpqVu46gtsviZamq8rEB7jxG4iNq0kyuUblmLFCp6DL0yOeRvY846tJKDtwUaGLlNKXcVTXzQiPB93pY5VgmWtoLbc9mOEG0894VKNgnkvVNAHyEDGnKbtFE1WpClHdNpL3m99lsUlSKSUidNQFJB7uYEpBUSEkB7sRaPqo1YQhFSkrqKT+SPxTxOlPUa6rOjF7ZSbWLfP6nzifWlcyYsggrmLWx2zqKgPjHzVT1SbP13wqmqelhBdEjonPvC9p6aLAqMsbcZ+z9Z2VTKW7ALCT/Kvun1B8Iq0NTZXj78fj/mx4f2j0f3rw6rFcpbl8Y5/NXXzNZ+0uiBTInDUKMs/yrSVB+hQP6jF/ikPQpdmfGfY7UuOqlS6SV/mv8GIVKjwkz9LRZK4GMZtjW+wVBnqJk1nElACTtnmkhxzCUH+qL9C9sJT72X1f0PkPtVNyVKjfF3Jr4Yj+r/A0WOYomQgzJqsqAQNHUonREtO6i3hqWF4shd3cnhdT5WNF1JqnTjeT4SPmuO4nMrVOoZJaS6JQLt/Es/mXz20G5MNfVNrbDC/N/H9j7TwzwGnpP6lT1VO/Re5fv1ENZQDheEQqM9Stp41cMyWLU3ZrbY3j1aE98cnyHiek+71tvR5ASYeeecaNOLVBh1gVlhPg6Vd2D6CkslQjAwlMwteFuNuA4zvgMw6iSouvTXLx68oKNyatU2+yGlevE6ekEkS2bwK0KBmEnR/gLfKMZXwiqqndosqZuXACwjjYraglEi11ARplmz6hL9tJU6ULZFtdOz8oxzhyjzHp6kXb8zK4jialrsS0TTd2W0qaSGWH1BULwBko2ZViNIZZzgd068jHSiFTldWKacdotwNvlrE1fFNl/h8JOvGMSmpQyoVT4yfoVKCpK7BpkwvYEw29wa2upwV28D2jwYgPMLH9IPqfpFEdN/qZ8vrPtPJ+nTr5v8Ab9yyfRBu7aG+UksHz9TW1a0r1ZNgX4JbnvKvqR8hoIT5M5e08Ho09fpqEbwheXdlyMGSRZaweLg+YaHLTQawavtFq4yvi3ax5WErA1zeESVKNSHS69x9BovtDQrYqelkZdOoawnDPdVaMl6XcZScMcd5wOLseohDqwi+RM6+Lf8ARrvaeuRUUiEIUFTApBINj3dSH3vHoarxKlXpbVdP4HxHg3gtbRa5VGvQrr9jHqVlsbNHl2P0GK3LBxBSXbhG5DUHbJvv2WAqlVH/AJEf8Pv4x6emX9K3v+iPivtVC2qjb/Qv+UjCe2OJGoq5ilFpcla5UsbISg5VK6qUlyeDDaO1M3fy48L82ep4B4fToaVamXtTV79l0X1YqpuzM1clM1RnyyQUrQEhWV3MtQUXYB2ULjSJZwkqaqNLa+zu18cfpcooeIQqaiVCV7rr/P5+ocJOZMT3sz0dpmPaXDS2Zvd9DrF+lrWweP41pPOoqouY/o+fw5MzNlNePQjK58fOO0pgwCSlO0clY650i0ECuSuMDOpVHGNBVLPILvGoTUhixbVYhmskMPiY2TBp0duWdpKkAEFuUbCW02cLsomsD3bGBlYZFXKiTAh5QelZBhFhQ4kJKgIXIDg0GG0xDOGjHjkVKV+A2qOZJA6efLwh+k2SqXnwhlKMU8i2mWJCV53U+jAAuXt0twgdfQoza2O3uPY0+sjppeZCCvwXU0vMnOU63YHYwVTRUqcVy31ybX8Wr1bOUrfDoBKkqQSTdLuCNn2I2iOUbYPPlXdR5efeMZWIuyTa1ucMozt6WT1If3BMi8VxVyeTsNaSRD4xESmHKw5KhwMMdJdAFVaKFUKk8xAbX1GqomdTRg66gx5fiG2NO9snt+H6irGVlPH87gOITCCziPAp5PsdPN2z/P1E81ybFoshY9Sk0QmzFKDLGbgXuOh+RcQ6MY/ArjTXMcAnZqSXST42MO9LVmGtxuP2ZY6JM8yplkz2SCdBMSTlH+7MR1yw3SzUZOHc+b+02hdWiq8FmHP/AOe/yf636Cz2ywLsKualQ7k4qmyzqCFl1p6pUohuBTxgdZFwnvXUP7PayNfR+TLmHpa/2vj8sfIRyaKZLIyqSQBlzFI7TJsjtNW26RJKcZLK/a/ex6VPRwhK6f4q7+G7r88+80FBKBAfYRHNvobWbXAPj9EkylKNgkE33+sM08pbrE8qqUXu7ZPli6hJTkEfRRjLofn902ArQxg/cwWrHDrGoHoTWGEawVlkDA8DCDRpxIGOMscMcceEccMKCRm97SMv0FydsoPCZabZQW3OpjFFA+ZN5uO5+HyjM08IR1ERk9ppMLTLllJyAiChNQldiZpyRs10EmolgpYFtofWpRqeqJNTqSg7MzmI4d2LuCHI+cTwjsuVKo2ZvGpTpLcRvyVtCr3m0OhUfUVScRWhJTqNhuOhg/NklZjdibKhNmOlX5VaEcdwecBa5rtYfU2Gpmj3skwXBPunrw8IXOLjlE/nuDzlDfA5IU8uaDLmp4/mH6hxEW6eaqLHIms7ZWUx7Kw+Yj8uZPERbHHJNKSfAXKmJ034GG46C8lyQne0Y0jU2iFTSAizffhEGuo76TRZpa2yaZksTlMdfhHy0cOx9tpdS9txYx5+kPTPd09bcXyw/wBn56+UHc9OE8F02SFII0O3UQKk0zVNpgSVAljZXlpuDDMrKGOSas+pvpdfLxKmTInrTLqUXlTT7qlAM54EixT4jRhf58K9PZLEvefGz0dbwvVefQi5U3ylyl2fw6P8ffmK+im0y8s+WpBH5mJQrmlYsemvKIqmmqR5R7+m8T0upj/Tmr9nhr5ftdAdb7SU8jVTq4C5eFw0lSfQTqNZRpf+Sa+Cy/yMV7R+1cypdCAUyzrupQ4FtByj09No40vU8s+Z13izrp06atH83+xnxKO9usXwkkzx7nptzaOnLdK5lzyZZ1t4x0IuTsjUrlS3e+sc007M61iMYadSl44xux5QaNOTuceONJRhgXSzm3aM2i5IKFQn9QjdoFn2NLTd6ZfjE7EPg0GW1oQcgrDMUVJVraH0au3DF1aSkg72lxXtUS2H5iSfC3zg60k2muzFUY2vcU00oKBCtFBr8dlDgxu8STTWUbOe13RlKmQULKVApI1Bg5WfBfCW5XQ49lDLUtciYHSvvJ5EatwhunSmnB88oRqXKNpr4MLq5ZkzTLd2AIPFJ0I8m8I6UWnZi01KN+4zp6wTcoWpgg91QsoHR/k0KUZRlvjhiJRcL26mqoa9KVZEruwYHd+EepQrqfpeH2JGm1cOnU6F++luYhrijYyYLOw1Y9whaeB1jG2uQ00xZXVmQMHB3EDJp8DYR7iFVaJhINuD7x4Gt0bT3wWD2tJqvKxIGmU97XPPbrHmn0NHXYu2eElieQ7x+Q4RqmetS1y4ZFYURo1n6DQQalkdLxOEFczXtNXZFBCT3k3PJwCG53Mehp6Xpu+p49bxurJtU0ku/UTf9Ym/rPw+kP8AJh2JX4tq/wDX+S/Y6nGp2nazG4Z1AeQLQyMFHgiraipWzOVxZUSy5IuDv9YaiJ8h+D0zl1G2wg4rcwJYK8YlsvltHTVpGRldACNYFmmhOFMgdBw1ivTtwVyb7xZ2M/WtnLbW8rQmcnKV2VxbauwdoEIIpk3eNXIuo8WO1gFj4QUgaV+AeBGnkxhoUaVaRmKbdQ/lrDIwk1utgB5KiBx+EDgzKNymYEzVDyiYhV3FMaU89xzjXTTV0Ddp2ZFcx4Q0ORyXUF8p0MbCXRgzji6JTF7D7+sE43FWJTqUTACpTqSGY8BFsJ0YUXFxTf5lenrKkrJLIjkTuxqJav0LHkbF/OIdNLbVTOrRU6ckjb+0WFiqSlco5ZqHKeCgdUE+Ai+vQcvVDlHnaetsxLhmXzzEFlpKVgXSQ3iOIiLN+CtqLWHguRXOC/vHd4GSXPUB07D/AAz2umSwQvv2OU7uBYK4jnFdHVu+2p+Ir7rGUlbHcuwz2mndqBNUkpWW7qcuUkWZtQ/GLKtWjdKBXX01Dy26aaa9/Jdiq3JKrjjEk5ElNdhFOkDUGOhK+GOaICtUkNZuevV4VU0VOosKxsas4Pk9JxRB7uUtqb3LRI/C1fDKPv1VFdfigyqYahubRRS0FKkk3liZ6qrUeWYPFVErzEuVX/tGvkuoy9NgAqjUhu4iVRtjHItp0KUe6CfveOeAHNLkbS6+XJSxTmXuXDCCjLBJNTqPDshVOrCo3uOEdyNULFM1SdnjQoqRfST50wiUhSi9gH0HXUCC3NKwM4U4+uSG9XgcuSALrVufy+AEA3bkjjqp1HjC/MAl0PazcqRZIu0cn0HOr5dPczlXTBJZIuOcMsZTqOWWL6mY5YbRzZVCNlkqAjAw6hDHnxjksiJyDK+YkJHeBU2g26xbHUbKe1mwm5YSFMQjLGkopxNzqN4nXJK1bA5pKsDUw2LsIlFsvUCsKKCAXYFnbwhulp0nJufBRRcU/UB1k0y094gnTRuekJrwpqp6OBtVxlmKsVUWLZu4osTorjyMCvUTTp7co0FBM7MAm5y9bEAt8YKlCMp7ZAxgpWEWNTO075TkUVf1AbxmpoxpVFsPQqwhCKSNRS1ikhN3DD0iyM2nk8ZwTGdT2VQkJmC40ULKT0Pyg5041MvkVFzp8cGTxagVKOxB0UND14GPPqU3F2LqVRSQtVUka7fZhT5HJdg9VSxBAPdIN/4Y6U1e5qvKNu4wqcWcEJLg7HaGudxMKaATOtrGpDAArJJvYQUXK5s7JAtFVZpxD2CS8Fudxc42idxTEglJCRHOXYCnTblkzK1lWsB1PQgrIuw/Dpk9eWUkqO5/KkcVK0AjnJLkGpVjTV5MfyfZmXLvPmZj+iW7PwKzc+AEKdR9CJ6yUsQj83+xCsqEBOWWAlI/KB8X3jUjFub9RmZlyYci5cFlPTqWWAtueAjkZKajyW1dGEi3nxiqcIKndcjYyi4mgwikRJkpm93OQDf3mJ2gKFN1GSOM61RxzYExzHVFICWdTuWuGYW24wWo06pyv3Cjo4wZL2ZUUy5i7OeVyBsIRH2iTXWcowE+JVDqIHj9OkE3ksoU7RQElMYPbOERxpbntG3A25LcNkpWvKskOCxGrwIzFjT09PKQkJyksNTludzpDlprq7RFJVm8MFr5XZWGm0RpBJPloEFRzjbHGi9nF2W7Ed3V/wCLQ7QT9MSao/UminG6RS5aikZjLJWQP0t3jxLWPQGJVP1Z+A2nP1WfX9TOUoc30ENk7LBQbqgxQBCCqWlZyAAkrFhYPlICmaM3L5/4I5Qkm9rKcdSqfKE0JH7vurKQwSFMU2GzvfiYVfN31NpTtLa38BXhGLFHdN293w2iqlUfAdWknlDZGNOH0MNVUU6J6diwUkhTEGMnVUlZmxotO6EFTMBOtoRiQ5JxHVOAZaP5Uv4pETzWQVJizE6rsiFgOk91Q5jQ+I9IOk+gaV2EUdZLmpcKAO4JuIpRjuiNSlpamv0g3iIF7yEyVdkk7rVc8hwhG4N+p+4V1M8qMMQ6EbDTBZEuxWgLJBICny6toCHPXyiyjpYzpubY9wXl3G1XjRQkJBShA0SAAOBZKdY89xzg816VObbyzO1OKLUfes9oJQRRGjFFP4kmx3tBKITgN5uHIOQITcO4/UWcOYZQgpTSlwBpp3qevgZooZQHeQEqZ+66fg8N1UIwl/TN1GeBNi9ERdJdLtzBPH6xN5jeGBSn35IyKmWAntMwXLtlb3m0Yu3nHoUdTGNLZYrVVpekUTphmzOGYsOTmJJTlLLdzldLOTV4lUpRIypDZBbrpfxh06LhBM89aaTq75GPCYQehckLRpnJwGONJKjjEXYfP7OYlZFgb9CCD6xgSHgxSX/3B/Qv6R6fn0DHtHtXRI7Moa3pzjzdXX81piJV5SeTKzqNSbcDE0aiZ1h57OruQdSnTpf0eGSalGxNVi07mkwuemTMC7k6ZbOQdUtsDuYn2J4fXBJV3SWMdTMe02Gpp5zIDIUkLA/S7unwb4wKTTcZPgv0tbzqe7rwEYerNKQ2zp6EF/QiCayv57jJYbRscCCKZJ7ZiJwKFpJGXszr1J+UUKioxcZ9V/1875PHr1ZzmnT/ALf5+BhPaTCVU0xnzJN0LGiht0PKEuMoS2yw/wCZR7Gm1EK8Ny+a7CtFUVW/N6/3jmmUJJFypCwWNuTh/EQydGpBXlFoa6UlHdbBemkKkm2zxipTtuSdhe2TV7YGWEKUqQkm2oHRJIB+DeELnG+USyaUmhfiSMyVg6jvAfyuS/g8ZHDuNi8oziTe0PfvG2HFBIXLBUos4bK/xIhcp3whE5RbsgSfMJMbFBpA60gdYYEmz0iqWh8qiH+/CGKpOKsngYmUqUTc3O5PzMLCtggY1GHII4YIxM5QAO9sRHcCHQu/cPaETVBpy0m1rutJ2CrMoeJg3CajeSwBVp7FeIurC/dewLk9NoVYGD6izFbkHiIJcFFHhgQjRwRU1ali++ut2iipqZzgosLdc4mEISyqYbxjDXByONLZSDHLIEmi2cza3ilzioNdTIydrFLRMEb2oU4iSRGhdOllRzDfXqNYHb2GRlZWKQVIUFDaOi7MKSUlYd0eIJCc6bkWY2Ynjxhye1blkgq0XJ7WK8UqSsFUwueP0hLu3cooxUMRF1FXmTMcHukXF/Pwh0XZDKkFNe8dLqDOutXd1Af3m9YGScndk+1U/Z/6C6yZmlZVHMkC6TsNr8YZUblFbugilFQqXjhsz2D0eWpRunvEE8QkkPzjKc+vVHoyn6bmkqJIYkpbn01iiprJThsChXa6ixEkAFQ1tmG4sB5Q+WrXk7Yob56cVHsX09QlQShZIIe44XLER5bkRVE03JBBwaWUkioSFEMQUqsDqxe8L3PohH3lp5ixcKOnknKl1Kb32u/Dl4QzMuWG6tSebY7CKpriFEajnBxiURp3QLNmefpB2GxiVpuYI1nlyyLxx0ZJ4NFIoB2aFC6SgONiSBmcdX8oujVgqW2w37x/aKJWFrmTVy5aXyk3ewGznpEFxU6kYR3SIV2GqlWJcjVtPONvnIMKynwBSVlKgdwQfK8EPNHQsU9sCbnTgRxiutqVOntsIq1v7AeuYsrz+RiKPIiPZCepmBRgyqEXFFWWODuRjjQmUl42IqTsDqEYNJIIjjHckY4wsQh9Y1Au57sDxEdY7cjWlaiE92yg5L6PwEUQ0NOVLe5WbV/h1RlCnTcbz5/iI0qskzKo2V67GPPpe1tYitG2V0DZ6QbGCnFMXFtACpeQvtvC0rYGv1IrqNOR05xkogrkSTBdvL6RqY4vw2rUFBGxNuRhlrgzirXHU5Stw3oecKnfqJjFF2Fyu+/8J+lvOBjgyTY5mSSsNxBbrYgcngXO0lcC9jNT6js1gxTGS3D5RvEpmV6FFiyT+rY9f0+kDKGcGRUrEDUqFnA5vbzgVExxTA6upBJLvfaCSDhDFhfNW5eDQ+KsViNNLZCCTYPGNpAya6kp6zodto5O5kEuUaDAp+anUj9KjZzoq4sOeaNbsrCKqtNMOosQySylIAKj3iwclmuegEKi7MRVpb5XYomLYqUrQj12g+RqjiyEc9ntpBoshe2QijrzLTl2N40XUoqbuTQrtBluHI5kwLdgbbHcYK9lJhDy1BRZ8psrw2MErtGR1Kbs0J1yWJBsRYg6gjYxo1SKMscMuGUaY2PIiqwOdLKSUnURzVnYfGSkroiRGGk0mOBaLpRgWcW5Yy7NsjXUM3MnJukcvd5RsaspU7dsHnqbi/iCz5OYDZQ0J0N9H2iW+bhb7PPDCVTCQMwYtDtykrmRVuAWbOsxgG7jUuoJNT3SH4kc+I+cbHKsc7J3EsxZeCSGoLwqXmnJ84Omsi6rtEeYnUhIAN7+IHGCqQ4uvmDCjU277YCMJWMwD+8LHjuPRoncGsC5PFxuF5SDrew5wlx7ipZEntpR5ZnaJbs5l0kaBTd5PLvZm5RsLxdv5Yo0tVVIWfK5MlMQYpUim1jqJkbYFoipQjbGpFZjAkW0dKuatMuWkqWosALkmObSV2ZKSinKXCPpQ9i009ODM99nNw/hCbt5PClrpVKnp4MbWYclKisl06gfWCiejTqtxscweVNUVLlAWBBB90jVjBXzYOq4q0Zf5Kq6omJc5E82U+U9BpDXRlFXkmihaZ2yxRNqFK1Lx1kGoKPBSTHBHZYctGnN2yMsOUELGbQQtrJPPKwaqdNRMT/qpSksXfhta8WaWapyuxNGqqbtJMzOOz0qmKUjSwB3OUMTeAquLk3Eog3J3FSVQoa0XpXuI0W49GXzFCaA/vDQ/IwftKwuKdN+4AIaFlIXQkBQJjFzkTVvawbWoA76NX2jaljNM3wxvS4jKKAVBOZr2iVqV8HrRnC2UQmTFS1IWdXyq4XEUVVCFZqPDPHr7Z5QwWpJAUND9sekTyirk2SmprkkBLWG+7nhyjuODIQlHIGuOKIvsLcQnFJS2xeGU+bjEk8AtSl+8NDfpygrWMi+jLMJqMk1PAqAPQmChiR1WN4mtq6NJcqTyPzvFVbV7qW1m09Q11M1hVT+V76pPMXt97RHJXz1QE42+Bpl4j2iHBY/mADMdxbbWFNdidQs8gU3E2QZZYg6g6N0jnlJHKl696Ek+jILpuk+aeR5c45PuVRqYzyAVaGVaGxGQd0UAwQZNUYgUav2BnplmctgZiUjK/By582jVTU2rkmrp+Y4wfDL8RxycVrVMVZN3AAB2ZhbeKdZpacYJ0+fiP8AudBUvTGwhOJdpnCrOO7wttEijaNhflbLNGgwCqlinKAO+3ePBzoB0EZTxK5PUUlVUugBi0lMtK1WdXd6FW/qfCLqmqukiyGocsIz/wCAUUlQILXMI2uSujfPipWeARoEcSlAvaOMk1bI3ppBVlzju7nS3CDcXLFiW+WoDOrmoKbMAB4MI6cNuETeXNSuzL1E3Mp9tukLPShHarHEpdo41uwwpqHMDoG5tGpXJ5VbAq0lKo1YY2Mk8kalbl2YQdWcZP0qwxu+QnDKcrUwhS5E1XZB+KSezSAdSfSOkhemqNu6AAAYGzLN6G61FSikmyvXb4wEGt15EatFpssmzWcO4Ouj9bCDnKE1dK3wCnJPpYWTllJv4cxxhSQKs1gkKgkPuNPpG2BtZgtdNzMYKKsPiVSJlmOkEZNdUdT3VpPBQPkQY6PJ3MWbKpWQ13AIII5coVUbayRpJ8GVxKlMmawdrKQf4TceVx4QUJXRXGW+IVT1+Uk7KF/kfCNaFOFyMxb3ELtYIrTOIjrHWK5yAbnQ3P8ACePSDi+hqb6cgSpYG9oYN3MiYwItpalUtQUhRSoaEfd41NrgGUVJWZZWV0yb76iryA8gGjXJvk5JIilAAc3MYkA5NuyLqGqKVuBbcPGNGTj6QyvzzWt3XdgXLwPAqm4x+JVKoikZiopBsBld+tw0UaejKrdorhTjNXYvqqUoWUnw5g7wMltdma3YIo6bMQOcLc3ayEykaDIEJIl90truSCQz+EO0u3d62BSlZ3kI8YKglIJDqJfmzMfiYdqXG9olN4t3QqiY0slqYiOYLQ8w2d3rANuTGKVmR1IYycx+hKAFi6ePXltBM3TVFL0sX0c1PuzB3ePCFyTeUejTmktsh3TUcuWc8tROYAAfQw2gryVxdWmpcHcapVKQP+4g3FmA0KSX1+kUamnG10+ORUI2acVhiI2sReIbMddDSq98dfnCo+0R/wBpyq949Y6HBz4Ban3f931gzoc/IoTGhMomb9Y1DUcjWYdOkYzVyaxH+mj+RP8AxEKq+0yMD9ox+4lHfOoPuzAt0gab9fy+oen5l8hIn3R4w9jnyX0Z7x/lPpAvh/zqgJcEJpvGBInJ36fKOBYuVDShHow48I44kI4xl0/QQbFwPU20Azqhq8KSG03ELmQ1BhWpGdX+30Eejo3aDH0G/LXz/UzGP/6if/GP+cyJavtv4jun87Ippv8A2hYDD53vHoD45dYwFcCDEy8ww0qpeyCRgwkI0wdYN7quvygFyS1uUPJ6R+EmW2PoY5cky/8AKjJSIIukTpFFjeOH0+TS4Uc0vvXcXe723hLlLuV7YpcGcrFnOq51h0eCGftM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://symbolsbook.ru/images/R/Fish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844824"/>
            <a:ext cx="4567287" cy="34254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6943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375" y="476672"/>
            <a:ext cx="4687689" cy="6198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3300"/>
                </a:solidFill>
              </a:rPr>
              <a:t> </a:t>
            </a:r>
            <a:r>
              <a:rPr lang="ru-RU" sz="2800" dirty="0" smtClean="0">
                <a:solidFill>
                  <a:srgbClr val="003300"/>
                </a:solidFill>
              </a:rPr>
              <a:t>У птиц – это многофункциональное приспособление. Во время полета хвостом управляют, как рулем. Во время ухаживания – распускают хвост для красоты, а для дятлов хвост служит дополнительной точкой опоры на дереве. Ещё одна функция хвоста у птиц – это тормоз. Чаще всего тормоз используется при посадке. А у сидящей на ветке птицы хвост помогает сохранять равновесие.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sz="2800" dirty="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solidFill>
                <a:srgbClr val="003300"/>
              </a:solidFill>
            </a:endParaRPr>
          </a:p>
        </p:txBody>
      </p:sp>
      <p:sp>
        <p:nvSpPr>
          <p:cNvPr id="3" name="AutoShape 6" descr="data:image/jpeg;base64,/9j/4AAQSkZJRgABAQAAAQABAAD/2wCEAAkGBhQSERUUEhQUFRQUFhQWFhgUFBcWFhUUFhQVFhUUGBUXHCYeFxkjGhQVHy8gJCcpLCwsFx4xNTAqNSYrLCkBCQoKDgwOGg8PGiwkHCQsLCwsLCkpLCwsKSwpLCwsLCwpKSwpLCwsLCwsLCwpLCksLCwpLCksLCwsLCwsLCwsLP/AABEIARMAtwMBIgACEQEDEQH/xAAcAAACAgMBAQAAAAAAAAAAAAAEBQMGAAIHAQj/xABDEAABAwIDBQYDBQYFAwUBAAABAAIRAyEEEjEFBkFRYRMicYGRoTKx8AcUUsHRI0JicoLhJDOSorJzwvFjdJOz4hf/xAAaAQACAwEBAAAAAAAAAAAAAAABAgADBAUG/8QAJhEAAgIBBAEDBQEAAAAAAAAAAAECEQMSITFBBCIyYQUTQlGBcf/aAAwDAQACEQMRAD8AfDDLcUEa6mvMi58pmOwF9BRdgmTqa8FFROyWLjh14MOmZpKJ9NOKwPKonuRVRL8TUhLYDb7wo6mIS2viUFV2gUUxkhrUxKCxOLQDsaSoH1pTMNEj60qM1VGXL0NUSIeOqrpGMwJbQw7Ja45aV2/C7uGIsOEcOK50GK/1qeSjhW1JaQ2jIiDAaSZtYCR7K3EuS7FyQ1cOAbiDExJkw7hFiI4+HNLdrvOR5PGwtN9S7WBY+w5p1iC05agPea5wsADlLB3bxI090s2jUDoY3iRIEmADNzoIsAOvRaLNFFYdiA5wEae8ibgXm0Ik4hnh3Y04kW18b+CBr4MsfmmO9bmJPTopAC9uWAS23UXj/tAuiKLd35LcUW2y1HDXg50CAdNY81LXruDrizrtnSQCCgt36gz17AjtDaOjj+SIqPzC82kC5jSR0QQWQVBHeEEHhPqIPUrxEYUxLYBzG4mJgSCCVilkOuOqLUPSo41SU8WuE8iswDUL1B0sSpRWWiMtiE0KKqF72iiqPUlkoAHXKU4x6Y4mokuOrAanX1VcZuctMd2FIUY7FQljsUj8Tiac3APifqfRA19r0hoxn+mV1I+LJL1FyieDEKRrktr7ap6hrR4SPkUXsGsMTVFJhDXvB7MONnuEnJm/dcQDE2JtISyxNBcGFgLcFa4ig+m9zKjS17TDmu1B6rZgSUVtErGyuoYnBZ20KVYd+nSpktJkkNhr5cL690+sd0Fcyw9XI5rvwkHQHQzobFddxWJY15xFT4WgtEg5pdkdYCwHwieaeBdgXIg2jScGA0m2YASOY7pZY34e48k+IxeenTqCcuZxeINiCDBv5Qn2F2794qGmGFgc0lzuPdE68W3iNb+KVbf2RVZScaAN61LugyJecrmxoO8GkmdCOSZSs0tUJMfhCWkGcwMR84jw90mZiXU3lzREkAzqNSNbjTVWTaAIAcQA5wfMGQKmYiDHMzoku06IBDiYLiJg6awCPDj1VqZWysbMr/tq451QZ/1T802ZDKj6cjK5xAJ07pIFhfiUr2LRJqV3gjuVm6xB+Pnrw9UVtJ3+IqRJ77iDx1PkgEdOwjK1mjvXHeIbmyBsuJNhJOnQeCxVxuNeJhxHmvEKfRC9urKSliEuNRbMqLzvZgQ8o4lENxSSsrKZuIV6lSCNxiVq6slwrrbt1TkkwErrlUbePFPzuhpyzrwgGArTtjH9nRJmJIE+/wCSk3M3EfjWmrWc6nRmBABe+D3omzQLiT6Lb9PcoXJLdnofF8Hx34f3s0qbe1fG3H+nLqmM6/qtMFhK1d4bRpvqE/haXe+gX0SNzsBh2wMNTeeJqtFRzjzOa3oAom45lPusY1g4Na0NA8hZdl5G+TlSik/TwcupfZYW0u0xWIFG0ua1naZRGhdIBd4SBzVRfQGFxTKmGqiuKbw4Q0h4yniw6+IJ8l1DfPC/e2FgcG1Ae6TMRyPEaBUvdvcmqyuHVS0QToZkQQTOgESq3Kwx2Oo/fMNjMI/7yGscwZ21BDXCBaXGJHCCYVJZhqBBIrstw7Wjm8YzSR5JHvHvCKk0qB7gMOLT8V9AeXzWbN2JiXUy4U2imBANQgQToQ03PgRCEEkvUCaUtw3E4qk0xmPqD8grB/8A0em5jabqDqpAY0FrhqGgSO5Y2mAqxs/ZLqb8+YF0OF2tLe8CDZwIm9rWXStgblYduGp1W0mFxbmL6sudmmO61xI4RMA24qNx6Qcap+ko1fb9UkPYx9NzXjLnMWMiAAQXC0E+50V73ZxwxmGeHSC9hJBhwLmwCYmDBDbRxCQb3UfhdoWXdJmRmA+FuouLcLaXTjdvBPp4apndlp1BDQABBJBc8EXgRGt/KVX8mj4ZBtPANoubRa2W02azdz8wJ6ACeHKOaRYzZxLWyJlzrjUgBoOtrGfMqy7YPcw5L8zcjhLrOJe5uQuE2sCq/tSqQaYET2hH8wc6wvbX6sniVMpuz8PkbUe5rsrsQ/KdMwbaRzvmHiCicRgXPcxjGudUe3MQAS4kmf6rEaLTA5W0Wg3Pa13Pv/6jWwPJs/1BF4fbVSiTUpnv1GlhcQDDZnKwRAsG+iZAYjqNPH6uf1WJngcGapyU2TqQdcnGPrp1WIOaXLJpsfBbsasY1E0mLjRxnONQ1YSiCEPVVv2iI9a9SNehwVLSErPPGOkS4nYrcSwh+aKWWscvxFjHN7QDrkLz/Snu+H2hO2fiqdA02toxTuCZFOYJAF/KPVS7n02nENDtHNe3xzNIj5oP7Wd2KuMwjKtNgdUol4dcZixpc0kG0g5Q4DW66nhLTjr5NEHaocUt46eJpNqUnB7XzpYDoZEz0SnEtM2C4XgdrV8O4mk91M8YJ4fwm3sm1X7RccRHaj/Q2fUBamrLKOibc2pTw7C+sdNALuPgFznbG9tXF/sqTSymTcAy538xEW6fNFbC3Wq4wmtiC4tOhcTLuNo4KyYTdZlMuLWiY4DhFhKR7DpC7dndttNodU7xEeE8Gj9U9quJtNhwGiO2fs0vou1zscTH4mQNOoufBDFiVb7sWS3oGyK34jDV6+FpBuZwAaC3OQ3JILCYNnQbdG3FlVXBWE4t7aNOhTDszy1zoPe7waWlusRAHmo+AwVMBobBfVxRGSWOaGw5zHZWtMvIA1vJ04wrDtDE0cOcLhZqODy5uZzczbC4e4cS55AHj0U1DZ/3ajVqOJDiIcReILoMD69UPgsZTpUaOVzM1YSC8/DU1u8nu6kRrJPGYldFt9g+8eHBaYIlrQGxoXS8gacAw+SrG0q0t7zf3gbib3mCLg6aqy7yuAZSBIL+0aQYHeEEAluoEZuXBVratQAlzTbiDLYB5DwcB4JkIyn4dxyARxquPO9Q8vAe6dYN1J1FjcoDjUJJc6zsjczr/uyDGh11SA0y2q1pMTRY7WwzPk/8l7UM38bfXgjWwtllpbdbTaW0AHFpMzHeAcYNhoc82/D1WKuUMMXGBp1NtePnCxDSkHUy2tciab0Cxyma9YUqOdQW6ohqj1G+soDWViGSCGuRuHaldOomeHqgCToLqlrceiSttk0ngU47QXkxDeWtl0LZey3jANpYhzjUqZi+HXGck5ZHQ+64LjNunte0a6DLXAjgRcfkrru19sIawMxWbMMxzxOYnS3D5arp48ajGi9Kir7/AO4DqFacPTJYTADczjPM9dfRUulhHMOd1Nxax3esYsfhldt2p9qeFHwu7SQ02H4jceQVN3l+0MVZbSpsa2RBLQe6G8uBk/7QmoNjfZe9LThAewe3KMpaGHLJJgA+EFI62/1VrjNCxJkGQYFgRaJsm+6P2jNIFGu1okwHAWdm59ZV8pOplvdDY1Fh6hLKkMrOZbO+0GoKjSKDi0zMSXa2Ite2o91aNpUIh+Uta+4BEQeIg6eH6J+3DU2Ns1okzZtpPEDgotosD2FjtSBH8Lhofy8Ck26GKjUcn1DaGWowyO+xpcTaIObN04t81Bgt1n1BLnZeQtPSZIjw1Q20MP2TmtecwY2+Ui88A4SDo33TU1yBMu219otpUXu75Aa5xa25dmGRtMGPxEH+krnuE2ZUrOa6pVNOIc1lJrctMGIJLtSePWZUuOfVq0XU2vksyu7vFonnqQCRb8PiUMNtmhSp5KefKCxzhdrby1zj+IkCNB3TzQoaxnvhj6YEZgahqDLH7oDWgtzcf/0VX9qYgvyDVscBxBAF5toAQgNqY8VDIOYGQLmRYEuvzJM9QeS2wmJEtabgATe9zfhzm3VFIVi2qSa5cTJFJjb8RA97NCmoYUOcQSATYGLZpgieHH0UOLEYsiA0ii0QOJBEuPUwSjARHhp1k2BUAatw4DiIJaCYnU9enNeovAYZxktE5dCIA5HXW6xK2kGmMAFmdFGgoXUFgswIELyV4GosYVTU8KpqLUC0aak2xUyYaof4QPVwH5pgzCJfvUzLhXnS7PUPBHuEYu5ICdsolRzRTg/i14mP/IQj6k+CxlOZExlnTrqfZRiRrpwXUNIy3e2WcRiKdIScxvAm3Xorbv1uQzD0BUAIIvFtOIPzSr7MtoiljmPN57vk6x+a6x9ouzfvGDqMZeoGksH4iLx4lN0I3TPngVQCD19uS7BunvGKtJgkZjJI5dPKYXGHGLFPdytoFmJY3g436ASSfmq+Sw7XUzOjgF7iKBME/EIj85UeD2gHNAbfh9e6MqnLl8Pmq6oNgGJfVDC1jgGEZnWvYEFsnpEeJSTarCWUibzlmTqSBAnXQKx4pkMfB0HsdT+arm23ZWMB1DRYcNYuOiayCraGNIflcNLEH+W5M3J/Xoptk5mvORjcpjMCZEGHQJBkgkcPXRBYzDh2Ia1zjJALyeJ1NwbWjztZAY19WvUqNa8hski5jUib31MaqEY8xmw6RaQa7KbQ7uyBbQwTOYkCPmlWLdhqOUCr2r5cYY0QARGUk6D9dEiqbHJjOXB7i4DtCRnIdFp4Rx0UtPZmUwRBbM+SN/ADPvJq4uMoEN/d1Iyk3Op9h0TrD4HQmzSWwdRrex+rdUmwoy4sRqadp/6Zn5FNMZiz8JGgAF+BcSYn6uhuyE+NxhbTdTo2YIbm0c5wIJdMxBggDksXrBTNK5Li4zAkZQCdedwfVYlVBZZjh1n3VMTRXraK5Oswi37qpWYVMBQW7aKXWGwZmGSnfHBzgqk/umm7ybUZPtKtDKSF25s/tcNWp/jpvA8cpj3hSM6kmKpUzhRdyOsk+N7LSoZvpbTpwWBohsyJ18r/AJwpH0hDj1iOULuo2hu6h/xNIyRDxou6bZxYDQZ4W9FwvdahmrsGoLgF2La2Dd93u4DKNXGPdFMSRxPezDBmKfGjznH9Rv7goDZlfLUBmPOAeQPSfkjNv4wVXg8pHul3YiAQb3kRwtF/X0SMsXB1jdfbk1WUxeRfpcX6cVfAyb8OC4fuVj206rQScz3NbzgEwGjlJuT0HVd0zwweCDBwBYiwd1EFVfE03vLaYY55BOUNBJfoIsLWVoqiXGOSFq4k0w4gkNcBmA/NBcjWVvaWxnNa6Mr6jGgPGopycxaHjVxJExYaSVWX0zmotaSDOUkOse/JvwEEq1bScD8EX1jWeCrdAScPaxJJJB/FcG0cFAhOzdmt+8l9R7n5JMu7wLWzYg6+CNx2HbnL82YuzOIAjKIgSvGT2jyLAkCTIgOzXkdYW9GXOIcc1iNbyOPuEPkBWW1MuMaI0pnz7tSb+eqZAhx0Ghjjrp19Etxbox1MQZcwM83te32JTrCOIk8YBk3FjpbwRAbUQWtIAaANczQYvpfQysUuMqZ2iJM3NtHHUWFz+Q8ViC3Iy9ZFs2mvQVIF53WYLI8i3DV6tgqnkFs9aFIFoF7mTawHBttYEUMTVonRlVwHgDb1aWnzQVWpOePFXL7U8BkripFqrP8AeyGu/wBvZ+6ofaRM8l6TDPXjUjfF2rLT9mmMa3FZXAODhoel5HVdh28zPQeGgOlpt5L572HjTSxFN7TcOB/svouhiGmiHn4S0H2VlkkfNWOpltRzYIhxEHUX4qKm6COPQ8eiZ71OP3utIjvn0tl9oSiUB0GYDEFlVjhwe0+jgV9F5swaei+czhxmp5SHZw024EuIynqIX0PgnywDjAQYGZS18kBtZ0NNpsQRzBTJrgAZ+oS3abpBjlKVEbKjs53aFw+L4hykQR5fklmEqFrmi/FvI2cY85Puotq4sUajw0uGeYAMfENLai+hXmzAO5rfh4aoljLDtSWuaALPaDI53MfNSYRjR3pv1vNyT7ILaghjXNJgOtJnWLAcoU+zndyCTeQL6SRfyylBe0HYk22A3aFFw0JbHDVzrR5ppWblnrA1+uiUbdp/4mm4XyEEkdHmD7J/XoacLSOIjnr4+qYUjGJnu90AOLrc7zA5d4BYhnsymRpE8I1At1WKcEOgtctw9CtepGvXlZHOCQVIFAxSgpaAbrwrJWI1RCub8bG+8YV4Al9OajOcgHMPMT5gLidYyROtvb+y+jCFxff/AHd+7Yk5RFOpL2RwBPeZ5OPoQut9Pzc43/DThl+JVoINua7tu3iu2wFM8csG/ELnmxsA/DspYxtNlYFpBY8SNL+BiL+PNWf7PdpOh4y9x7py8Gk8uXguui6RTvtD2aW1m1MpAc2CYMZmm1/A+yqC6x9oG2Q2k6mWSamamIMkEgwY8R7qv7q/Z32wFTEPNNsNcGiJc10RJPwm+kKBT2KtsnDzXpgi2YHxAM/ku8bMdDRHJcVo453aU8PbJTxDi0x3pJy68req6xgdpDI3TQWSsLG2IxDZjxSTaGPAab6AfXzUW0MeA48yLfJVHa+0j3gDYgeRakuhowchLtXEZ60zbTyFk5wtSzOjeP8AMSq44S8np6T/AHT3BOl7W8gAdSBeUUPJbjfajyG02/ED3o+R90fs2pFJoiSMxga3a4jxFvQoDHCQyNYHGRcnn6eSKDslVkEtP7QCLGRTeR4XCnQvZBtJwJZEAOsSQCROkcjMIqqYMR114Xslu8NWOygQC4DX+Jv90xxTIBIJm58hbRFAfBFQuJnmLwbyDyXikp4loBbF7QdbcViJC2gqRhXuRbtYvPyxWc8kYVMCo2KVqH2hT0OXqwBbBqRxJRgCVb1bujF4Z1OBnALqZ5PgwPA6f+E4AUrAljcZalyMtnZw7dve04VhoV2uNPOKjbXaYgiD+6QOHELoewRTqUvvNAdxwPdLSCXBxbMc7JPvXsmhVxjcJiAaebPUw1ZkXFTM59BwOsVc0eIFuNcp7fxWyXnDteyrSEuDXNtDiZgi7TIPEhemxz1RUjXyrQRiGVquNdVr/sG4VzajZaSHd7N8XMtGo0SDeHe2riHuaHEUzaPxC1ncDBFine9H2htxWEytBZULoc34hkLbnNA1PyVR2Lsd+Irsojul51cDAEEyY8ER0v2PNs7MpsOHq0A3IW0Q9zX5iKxGY5rkh1ij2bSdkEG4+XP39lWBinUwcPYgVg7Nf4mBzPQp5gXjOAQcp6aSPyJ9kHQ0Yt8E2I2q98GLwP7wgMXJBJub/JHPeMwBsCRw05qfa2CAaYuCNVQ3b2Nyi8cXYiwzJPU5fmPr0THAP75GtyDw80HhbT4M+cphs1uZ/nNvGb+ZVqMbHlej3wBybANr6AXMDgiBQOekXODiKjy7vC47OoJsb3dwnQnTQeuZqObwA8BMBRU7VsO3lUf4XpPHFFcAfJBvfUjsr61R7x+hTXFGTNjOvLlCS71zlpnlVbx6lOsTXABBAgzBA4GPe2vVEUXsbwB9T10WKRmXMORk3nl0XiLIdEbSUgpqZ1NbNYubpRiIW0lL2ala1bgJHEFA+RSMaty1bBqpaQD0MW4avAVhcq2iFL+1bYBr4PtWDv4Yl9tTTMCp6Q139JXKdnbJxONzFs1DSDQS94kAl2US43/eX0Q6CCDcGxB0IOoK47tKvV2LjqnYtDqFYBzWumC0E2BGjmkub4Ec10PEybaGaMUtqKhgdjOdiG0qjXs7xDjlJgNMOdHEAiJVtob906GHrUqLctYZGMflDmOFNwE62kSQNLlZvBvVhsRQNemxzMS0dkQXQQ2pmOZkHvQQLwNVUntbVZQZT/zA2r2kiBOdzwZ4jL8lvLuSybwbMoMp0qlOM9bsXvGabuFQuIk2GZQU6obCr1KuXdm0xDAQ3zJN/MpmX2WbNydz6alpbYZiKwM+NvNMsdTIwzJ4tB8QQUo2dhXVqzKY1eR6C5PoCrdvRgw0ZG/uhrbTYi0XQx8lfmySqKKYwwSeRp69EbsqrlIIMacAYFuBUdehBqACQ0gfP2sjNh4TMZMDLcgzBA1/NXo5jW45GIHaOIEzr5t6JbXMV6HSsLD+Jr5hE4IjJUJi5EHqZ/ID0QmPhrsMWmD29OCRc9SmQjDt5sF2jAADmL6ZA4wCZstnguHPSLDyHqi8a4hojvOzDobgzJ81A6jqJgXvFgPK4vHqERQNtTvRFxII4CDHDXRYtGsAq94cOdvZYlbaCdee1RIl7VDlXNUzEeBy3a5awvQEspEZJKwlRl8KJ9ZVNikznLQ1VA6qoX1lWyBRrpPvPsCnjaPZ1LEXY8asdz6g8Rx9CiDWWwqpVNp2iJtbo4XtLdupQxIoVIDi5rQ6YYc0ZXZiPhuJ80dS2dSwwxjarmuxFFrOyhzgCXgtqgfiLQ8W6eKuf2h7N7RjXgXByn3hc72liRW7JjKTWGmzK4iJqOElz3HiSBxniu5iya4KRui9UbH2+WzadCXsy5n1KcNEDJTFIgADkSJnwSnDPzW5pXjsQ57Wzozug9C5zrnxJ9Frg8UW2UlHUbfHzvH6S57pUi3F03HRstJ6uaWj3hWjei7oAu4z/wAv1+SrO5FbNnm8nKeYIu0/P0Vs29TzZSeZFh628CFTjVTd/A/k+qSmu0UwAl1QkxJM9TDo9ymmycMBSc6RIaZHTLz5IRtO5/mJ+fH0TTB0+5J0DXW8oHuVezIaUKMUx/OJPvbnbggd5BBwx54hmnIFqbNZZjf6j8gI+vZLt7ojDxaKw8iAD+icTsZ7YEUXEcHM8e89o4+K0aBLgLnWZtqBoptuty0y3XNUpHwiuzjwWGnBJEdOeqIooxFHM43jQR5CProvUZXpuNgJIE8NLLEG0g0zqzwoy1bly0L1wk7MRqQonuW73od9RO5bANXvUL3rypVQ766W0A2fUUD6q0qVlCaqEqoJL2q3FRBuqL0VlnkKzfG0BUaWuuD8+BXJvu1NtSuaji1zKdQ0xpmqzAHuTC6z2i51vtsktxGZo7tWSP547w/PzXQ8HJVwZowS/EN3U2PRc2q0xUZUpUC7o4hxc3o4OBVT27sQ4auackj4mE8Wnn1BkeSue4FGKVQ83N9m/wB1Lv1sjtaHaNHfo38WH4h5WPkVojk05mumM5tZKKzuJtBtLEgPJAqDL/VIIn3jr4rpe1aIDhx4g/igLjZpNNLOD384bl6ZXFzvUNjxXSNibXOKwbXTNWgMtQHi3g/29zyWxxV2aFJ8AIbZ1tbT5/2ReEAgzNwI1HAH0gqAYgFobp6eM6c0ZSYcttZERyNo8soQYSZx77RpA1PDjm8I4JJvfGSgOVWSeBIb/ZPDXzP52EwI4AfJI98n/s6Ntajv/rsj0L2PNsumOIz0/aqxb1dTNuPlwXmPhwFv3mn/AHNP5KKsJba/P2CIpD2Bc7UgQJg8LfmsWrakCfCZ8T+i9UZDpDq6jdiEA7EKB+JXndVcGEYvxCGq10C7EoepikHMATVxKgNdCOqqN1ZIm2wWE1KqHfiEO+uo8pKuXG4yJziFIyrKgZQRDaUKKKkFoIplC7b2R94ouZodWnk4aeRuPNE0mo6lRWiGOnaItnYg3a2U6jRyvEOLiY8AGj5Jr2UggiQRB6g6hHjDLYYVNLd2GT1Ss4lt/ZRwuJfTPwm7TzafhP5eSN3L2wcPi2z8FTuOnQzp7mPMq7faPu32uH7Zgl9GZ60z8Xpr4SuVm46j6ldLFPXE1QlqVnRt4ML2TmuZDqNTvMcIi/7hI4ifMIvDU87KWUwXPIjlFxPqfVId28PTqsc59Rze1aWkEjI2uCC10cLk/wDyOCb7DJcWA2LHuc7mO639CnZahjh6MCqbmC3wm/6H1Vc3vqFzKPCHu/4NlWNlP/MdJgC4GlyNR9aKsb315FEHUvJHiA38nH0U/YO0WR7g4AAmDE9TFvkvWUxk7uomJ16eyHqO7oj4tNJ0EAexWYeSDAiJjyn9EQEDmhtncteP1KxS4hgMG1mj5/2WKELYWqJ7UUW2QtVcZYdjE0A4goN9RHVGkqB1BVyx0LpBMyiqVEa6goX4UpUg6Qei0koymxbUMOpxShVydsKRq1qwqVtNamiZV2KI9E+HamFFiHwtNNKNNbXsgMylTUvYKemxbEqlsrYK+gCCCJBBBB0INj7LhG19ldlXeyCIcQP5Tds+RF19AFtj4H5Ll/2lYQCuwwBLL8z3na+jh5Lb4/tNOHgp2yMb2Dnte0upvbcCNRoRPFXXZVKTTAN3sE8jrbqBA8YVa2ls4MeG2HdbB4aDveep8SrHu1Rf3C5hloOWdDd0EdLEeS0s0Bpqd17TPeI+dyQq3vjSBdRaCfid/wBsH291YalM96ebBPKbG/mq3vIIqYfS7iD/ALQp0Bcj4yXBreJdr4R8/mvM5Mk21JAt1+ZWmGpk1LSCHO8dTfospvu7NAm/K5sfzRFMe+TN4gWGtyeX1dYvO2jxAF+etvKViR2NsXxzVDUpoiVrCxJ7GMCdRUbqCPexeNoLLkkgoAFBYcOmJoqM0lS3+hgDslt2aM7FamihFABm2XoEqfsVJTprZGkgM1pMTCiYUTGhShVSmIyc1lr2ige9QHEoJ2Iw8PkwqF9olE9rS1jJLj1a94NuNnn1VupV5dGvLx1SrePAOq1WNuRlLSJsczbfIro+P7TZg9pU97NmgZHifgDTOpESCYtNj6qXdFvcfwgvv0EmL9Sn206QrMI4ANNxPwlpjzgBC7D2SWCsOIL8vImbH0laWy5EoonK/kch9RoOM2VU3uYBVwoGpfe3ViumHpGX3jutHU2v4DvDVU/fNn+KwgF+8TPM5mEoWSuB4xhaczI7oeTcRf690HVpiQDGkzy46D6umGIMCOZvpETJlD4kDM4WABMnmQDy0BPBEUErAcXRpccrm3msUOIJLefn1hYpQUzpIYpBRRQoLHNhc5xdGMEdQWhbCIcVFUKw5IkNCFrlWjqi87RLEY3cFqGLZq3srIxAR5F5C3cVE4qx8ANzUUTsQoX1VDUqKhp2Sgh1ZB16y0qYhBVsSmSI0Mtl1x2oBuDPHpf2Tw0/2jnfwtIJ/haZVU2JXmu0dHf8SrJWr/HN4a6PGMo+a6njXo/poxbIQsm5FrhvLWJRdJsVC0AiSRE6QDH11C8qvijlIEl7IPIl7Y+anqNIJLDmdIJJ1LZv7fJaHyWoU13DtYnVgJ9SeHh7Ku7y4UvxWEBJnO4zw7pDyPGyfYx8V+MZGTIni+0+SQb5z2+DgxNYix/ipg/M+qcC5G+IpcfebADqg6oAa7hp53F0bjtbiREfUIHEvkeIvyBvHsoKAYgy0mRFhfx+vVerepShh04fM8ViJDr6hqrFixy4M4K4qCuV4sXPyCgZctmLFirgMSArYFerFcgM0cVBUcvViYAHUKhqOWLFTIYDquQdZy8WJ4jII3eP+IZ/V/xKs2PP7M9df9YWLF0vH9v9LYcENRgNME65m/8AIIKuYqVALCw8hFlixXrllnSA3PJrH/ps9nV/0SLee9TB/wDuB86axYigMaYz/MI4SVHjbExaenIA+V1ixR8g6B3Uw6Qbglsjyd+gWLFiAy4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6" descr="data:image/jpeg;base64,/9j/4AAQSkZJRgABAQAAAQABAAD/2wBDAAkGBwgHBgkIBwgKCgkLDRYPDQwMDRsUFRAWIB0iIiAdHx8kKDQsJCYxJx8fLT0tMTU3Ojo6Iys/RD84QzQ5Ojf/2wBDAQoKCg0MDRoPDxo3JR8lNzc3Nzc3Nzc3Nzc3Nzc3Nzc3Nzc3Nzc3Nzc3Nzc3Nzc3Nzc3Nzc3Nzc3Nzc3Nzc3Nzf/wAARCAC6AQ8DASIAAhEBAxEB/8QAHAABAQACAwEBAAAAAAAAAAAAAAEEBgIDBwUI/8QAORAAAQMDAgQDBgQFBAMAAAAAAQACAwQFERIhBjFBURNhcSIjMkKBkRShscEHM2LR8BYk4fE0UnL/xAAYAQEBAQEBAAAAAAAAAAAAAAAAAQIDBP/EACARAQEAAwADAQEAAwAAAAAAAAABAgMREiExE1EEIkH/2gAMAwEAAhEDEQA/AM5FEXoeYREQFVEQEREBERAREQEREBERQFFUVEREQEREBERARFERVERAREQERFQUREHYoqigiKogiIqgiKqICIiAiIgIiICIiKKKoiIqiiAiIgIiICIogIiICIioIiIIiIg7EREBERBFVg1t4tlB/wCXWwxnsXZP2Xwqv+IFmgyIG1FQf6GaR+alsizG1taLQXfxArKp5ZbrU3J2DpJCfvyA+6+e7i691FQIpauKAasObTxZI+u6xdmMbmrKvTiMDJOB3KxnXCibIYzVwF45sEgJ+wXndRWy1VHI1000kpfls0rstIB7ea76SuhpfFEDwxxAbG2H2Y2A7kHHPf0XK7/5G5p/tbpLfrZFnNQ52nZ2iF7seuAus8R2oQ+KZ3hncwvH6hec3Z9TIxwMj5Nfxa36iPIE/L5BYAgqJ3aiCxryN3OwM+QHRP1ya/PB6ceLrPp1CWdwzjaBxXEcY2POHVEzT0Dqd+/5LzVnjNOiacxBowGkjUdsHHNdOmSTxWGUiLbOp2eXfHJX9afni9bp+IrNUAGO4QjyflmPuAvoxSxzxNlgkZJG7dr2ODgfqF4/BbamfDoi2aMkEt2H1HTsvu2uKt4VuBne4micf9xDj4Wn5ufMbJjuneVnLVJOx6KojXNe0OY4FrhkEHYhVd3AREQRFVEBERARSR7ImOklcGsaMlzjgALWbtxfBD7u3N8Z5JGtzTpypbJ9axxuXxs+OqxX3K3xyGKSupWyDm0zNBH5rze5Xa6VLi2eSV5JOWjIaRnYAcu66I4njRNUlrGtOS1o2Hbdc/2jd18/69WjkjmYJIZGSMPJzHAg/Zcl5hbOJpLZdmgb0kmNWfmHf6br0/05Lpjl5RjLHxERFpkUREHMKosa419LbaV9TWSiOJvU9T2CDJwSDjmtI4mpru/Lq+/0lFTk/wAuMlv/ACVhXXiu8XRsgs8D6ajbznIwSO+TsFpFRJJLK580rpXnm9ziSfqVzyynx1wwrKq2W+LPg1E1VIT8ZZoafvkrCz2AVA5EuABXPXG1uGsyepdzXGu0dsOqd/hBxdnkCcBfVgDmxiYNDZWey4MHML5DJWNc1wxkfJyCyhM06muOlzjlrI3Yb9VzyjX19dj2GRwjwfZ1EHYBcIoY/BDwwBj3ZkOfZWI6ch0finVJjaNoBbjuVnW+jnr52MGXyagY9AOhn0WF4ODJRqYXAROHxEjYc9ljVM1PEX6HPc1+532ytufwXUVMRMtw8Jzoi10bI8hzs7ZJPLyAWp3yxVtmnY2dgeXgGOSEEtHlnHNb/OydrMyl9RgmT2fZaGNdyIGdfT6eqw5G6Z3NZs3O2Dn812DJeWBw1H+ac41eSyI2NfH4cWoNcC2J+QC7uCr8OPsWedhlbEHEkNGobBoPl3XplBR0tZboo5mMc9zRq2AOMdfovGLXK+GrEY8QDXu0as589P6L2C0VwjED8gjSBsdX6lcNs8b1vH3GLa2S2irdZqkkxAa6OQ/Mzqz1HTy9F9dZl3tkV/pA2KYsnj9unnAGWO6H/jqvk0VTJI+Wlq2CKtgOJYweY6OH9J/uOi9mjb5Tl+vNtw5espFVF3cRERAWPXVkFBAZqh2B0aObj5Ljcq5lDA5+gySBpcGN7dz2C86rbhcL9cW01Nl00pwGtcQGt8/If5usZZ89R0ww77vx3XviGquk5ii9mIH2Y/lHme5/wLHiohGwPkkc7J2BwMnp9V9Gbhealn8KCU1b4m6pGRRkBhO4yc5cd1h3ukulBTmqqKSRkQ21agdAJxvvsSvNllbXonJORjyPiZl/b2QSV8+trfHL4opMMx074P74WFLPUtijlLSIXlwYehIxn9QpXUclJHSTknRUxeI13nkgj6YVmP8AWeR32GjiutygoKmZ0LZHENeBnB54+q9pA0gNHIDC0GfhaarrLberT4bY5hFPLGTjQ7Ykjy64W/k7r0YTjjsvURFF0c1URER2LorWRmB0j6YVDowXMjwCScdMrvRXg8/vNqudya+tv9VHbbbEMiBhyQO2BsSviQWKqu7xDZ7c+KkDsfiKjZzvMn9gvWZI45mhsrGvAOQHDO65jAGAMDsFi6+tzZY89m/h3KyCJlPURPmd/NlkJAb5NaBv9V9mi4FtscdKKwmcwMILQNLXuJyXHqegxnotoRWa4n6ZVhw2e1wACK3UrMcsQt/ssmSCCUASwRPA5BzAcLmivjGe1jT26gqIRFPRU74wchpjGAudLSU1GwspKeKFp5hjQMruVTxx/i+V/plYl1oIrpQyUk5c1r8EObzaRyIWUiWd9Etl7Hi14tstprX0kzHtDD8ZBAf2I7rrhe3JLm51fE0Y2Hcea9W4mscd6osNa38VHvC5xwPQ+S8kqYpKWrmp6hpZJG8teANwQenkvJnhZXrwzmUJdMUrHxPcSdwS4Ejf7rfOFbl+IpGske3I2fjmD6LSAfGbpJ94DlgyfsMBfa4UnbTXJj5nO8AN94NwAfl5juuO2dxdMfr0+jvENAQ15IjGM5PLssmuFDetD4HyU9bGMwVPh5GOzuhaeo/Q7rAgq4Hujk0yysJ0l7QHNcey2Sha2YBoBBHd2SFxxtx+NWdfCzLFL4FXEYKgDOgkEObnGpp6j+++FzW1zWuCupxBVg6QdTZW7OYe4PRaffPxHD9Y2nroJZ4HtL46yCPLCwcy7o3HXf0Xv1b5lPbyZ6rL6dq+XfbzFaodLQ19W9pMcZz9zjouqv4io46JslFPFPJKPdhrh991pFTBVVck073Oll+J2/tfnz9PsFrZs5PRr1dvcmBdLjUXGQio8SSdzhoa3fLs8vz2wvQeErC2y0OqZoNbMAZXf+o6NHkP1Wu8EW2kqrm6eXL5KVrXhpGNLjkAnfnz2K38qasfXV3Ze/GBK6aylhrqWSlqo/EhkGHNJ5ruUXbjg1m/8JwVVihoLW1kLqeQyRayTnPME89/2XKThSCs4cobbWO0z0zciWPfS4/EB3H9lsiKeMXyrooKZtFQ09Ixxc2GNsYJ5nAwu5VFpERVREEREHNFUWkRFUQEREBERAREQEREALX+KeF6e+sE0ZENawYbLjIcOxH7rYEUuMs5VlsvY8UudpuFnlEdbTuZsMPHtN+juSzqAnMJJLXHBa7n9wvXdjzAPbK1au4SDZqipoqggvy7w5d8HyIXk3acuenr1bsb6yfO4TmkqLnHA10UccgJdkva8Y7Dkd/Ieq9otVHHFA3TvtzK8H4dq2tvVG0za/fDGg6iM+u33X6Lt0LnQNIYyJuNhqyV4uf7PRfixxujw6OV2sjIy3b0WNe6SC42WupKyPxYZo3CSFzsAnGdiOXqsprZjJuGnHb91xnwyQgubn5j2W4y8Ovf8P7nb7bSVNbJSFhijaY5JN2nJHbtpGR2PLr9bgqycFn8TDc53xupQ2Z876jRE7Y5DTgbd+v5L0a4iKtt9VSNNO9jhgOkLnBrunIg/Yry+n4MqKmpL6+qZJDFKMCBmWvjHy8xpP3U87a164zaq88O01FO7hWySQl79H4yqlfpOBnkTny3x135ZxrRxG2qEba9kdPLI7SNJOnV6nutnqq6xssrrJS0cUUQBw1pDnt88DfK06O3VLsZp62WExviayaWPSwu5O0kA475JPYL06ssrXDZMW0FFGNLWNaTkgAZ7qr2PIiKogiKogiKqICiqIjmiqLbIiKoIiqiAiIioiqKCIiICYUOQCQMnHJabeOIOIXV0lBbbRJE7kHlusnzDvhH1ys5ZTFrHHybZWVtNQxGSrmZG0DIBO7vQcyfRfBrL/PUUpnpI201I5pw+pIbJIeulpPLzKwKbhy4hhr7pGK6uxhkDpGkD/6ccfYLJobNWVMU09/gqpXZAjpKaoa3UPMjOPIBebZlnl65x3wxwx99fd4Tqo55H3qe3vkbRR5FQYRjVyOl2OYGc4Ww1H8R46O1y101rqvC1AMGW6n564zsPXsvnXC6SPoqawwwU8Ba0Onig9psDByaTy1HsMrnSeD+JhNTC2SESAOa9uR/31XHVq7LlW9m3lkjrtXHDrzWOfAwxtxjSSTgf1bc/qs6t4sc33btQ2OwYG7Y5nJ232WLX2+G23Orip42RskeJQ1rcAZHb6LHkijkHvI2vH9QBW8dHnJlKzd3jeWPkXenFeyOERa6l/tODZMtYCdtRGcf9rPo6R8FtbQz1Es8ePaaXlrD5aRtj/CslrWsbpa0NHYDAVXXXoxx++3PLbll8cIYo4IxHDG2Ng2DWDAC5qKrvxzREREERVFREVQRMIiAiIiOxERdGRAiICIigIiIIiqiAoqiiomcKqIGUyfMehwiKDvsVoiqqySnpo2QmTVLI5jRlzu57ld9PaL1w/TsaZo6yJznvcyRpwXudnnk4xy+i52GuFFdIpZ3P8DBa8NJwARjOAttp7vRVtTNTgse2M+7Y35mjHtDpzJ/JeP/ACJbederT860q7VkUlK+tqoahlXFGBIXDDepIBxg47/dYNNPFUwtlge17DyIK3O/2aiulI+nJljJzkNOMjr6jyWg2+0f6fdLSSTGRsspdHIQAD5eqn+Pl4/603TvuM9FcLidiBjmvbXmioiICIigIiIGFFUVERVEERVEHYiqLbKKLkiDii5KIIiuFVBxRVEERVEEUVRRURVRAyRyKsckkUzZonlkrfhe3YhRFLjL9XtjPfdK2VkkjpMuazYt21O6Z/fC+Zd7gJqd342INyN3AZafVdmTjGduyhAc0tcAQdiD1XLLTK6TZY1P/U0lLI2EhssWoe8OSQ3r6raKarhrKSKWnZIGOydUjdJd6DsuptuoW/DR043zkRhZOOg5Baxxsntm5T/giItsiImEBERAREQRFSiCIqio7UVRaYRMKogmEwqiDiiuEQRFVEERVEVERFBEVRBERMKKiKogiLlhRBEwqiCIqiCIqogIiqgiKoqIgVUQdiqiLTKooiCoiICIiCIqogiKqICiqKKiKogiKphBEVwiCIqogKIiAiqKKiKogiAKogiKogiKoqOaiqKsoiIgqIECAiK9UERVRBEwr1TqgmEwr0QoqIqigiK9EVEUVUPNQFCuSiCIqVAgInVEBFFeiAivRQoCIqgIiqD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5" name="Picture 17" descr="C:\Documents and Settings\Для всех\Рабочий стол\Начальная школа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31" y="2196911"/>
            <a:ext cx="3714750" cy="3286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Documents and Settings\Для всех\Рабочий стол\Начальная школа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819" y="830842"/>
            <a:ext cx="4010025" cy="3009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Documents and Settings\Для всех\Рабочий стол\Начальная школа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75" y="476672"/>
            <a:ext cx="3724275" cy="5581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Documents and Settings\Для всех\Рабочий стол\Начальная школа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469" y="1772816"/>
            <a:ext cx="3762375" cy="2343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Documents and Settings\Для всех\Рабочий стол\Начальная школа\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488" y="1696616"/>
            <a:ext cx="4000500" cy="2495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9121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7929618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3300"/>
                </a:solidFill>
              </a:rPr>
              <a:t>Коровы, лошади с помощью хвоста отгоняют насекомых.</a:t>
            </a:r>
          </a:p>
          <a:p>
            <a:pPr eaLnBrk="1" hangingPunct="1">
              <a:lnSpc>
                <a:spcPct val="80000"/>
              </a:lnSpc>
            </a:pPr>
            <a:endParaRPr lang="ru-RU" sz="2800" dirty="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solidFill>
                <a:srgbClr val="003300"/>
              </a:solidFill>
            </a:endParaRPr>
          </a:p>
        </p:txBody>
      </p:sp>
      <p:sp>
        <p:nvSpPr>
          <p:cNvPr id="3" name="AutoShape 6" descr="data:image/jpeg;base64,/9j/4AAQSkZJRgABAQAAAQABAAD/2wCEAAkGBhQSERUUEhQUFRQUFhQWFhgUFBcWFhUUFhQVFhUUGBUXHCYeFxkjGhQVHy8gJCcpLCwsFx4xNTAqNSYrLCkBCQoKDgwOGg8PGiwkHCQsLCwsLCkpLCwsKSwpLCwsLCwpKSwpLCwsLCwsLCwpLCksLCwpLCksLCwsLCwsLCwsLP/AABEIARMAtwMBIgACEQEDEQH/xAAcAAACAgMBAQAAAAAAAAAAAAAEBQMGAAIHAQj/xABDEAABAwIDBQYDBQYFAwUBAAABAAIRAyEEEjEFBkFRYRMicYGRoTKx8AcUUsHRI0JicoLhJDOSorJzwvFjdJOz4hf/xAAaAQACAwEBAAAAAAAAAAAAAAABAgADBAUG/8QAJhEAAgIBBAEDBQEAAAAAAAAAAAECEQMSITFBBCIyYQUTQlGBcf/aAAwDAQACEQMRAD8AfDDLcUEa6mvMi58pmOwF9BRdgmTqa8FFROyWLjh14MOmZpKJ9NOKwPKonuRVRL8TUhLYDb7wo6mIS2viUFV2gUUxkhrUxKCxOLQDsaSoH1pTMNEj60qM1VGXL0NUSIeOqrpGMwJbQw7Ja45aV2/C7uGIsOEcOK50GK/1qeSjhW1JaQ2jIiDAaSZtYCR7K3EuS7FyQ1cOAbiDExJkw7hFiI4+HNLdrvOR5PGwtN9S7WBY+w5p1iC05agPea5wsADlLB3bxI090s2jUDoY3iRIEmADNzoIsAOvRaLNFFYdiA5wEae8ibgXm0Ik4hnh3Y04kW18b+CBr4MsfmmO9bmJPTopAC9uWAS23UXj/tAuiKLd35LcUW2y1HDXg50CAdNY81LXruDrizrtnSQCCgt36gz17AjtDaOjj+SIqPzC82kC5jSR0QQWQVBHeEEHhPqIPUrxEYUxLYBzG4mJgSCCVilkOuOqLUPSo41SU8WuE8iswDUL1B0sSpRWWiMtiE0KKqF72iiqPUlkoAHXKU4x6Y4mokuOrAanX1VcZuctMd2FIUY7FQljsUj8Tiac3APifqfRA19r0hoxn+mV1I+LJL1FyieDEKRrktr7ap6hrR4SPkUXsGsMTVFJhDXvB7MONnuEnJm/dcQDE2JtISyxNBcGFgLcFa4ig+m9zKjS17TDmu1B6rZgSUVtErGyuoYnBZ20KVYd+nSpktJkkNhr5cL690+sd0Fcyw9XI5rvwkHQHQzobFddxWJY15xFT4WgtEg5pdkdYCwHwieaeBdgXIg2jScGA0m2YASOY7pZY34e48k+IxeenTqCcuZxeINiCDBv5Qn2F2794qGmGFgc0lzuPdE68W3iNb+KVbf2RVZScaAN61LugyJecrmxoO8GkmdCOSZSs0tUJMfhCWkGcwMR84jw90mZiXU3lzREkAzqNSNbjTVWTaAIAcQA5wfMGQKmYiDHMzoku06IBDiYLiJg6awCPDj1VqZWysbMr/tq451QZ/1T802ZDKj6cjK5xAJ07pIFhfiUr2LRJqV3gjuVm6xB+Pnrw9UVtJ3+IqRJ77iDx1PkgEdOwjK1mjvXHeIbmyBsuJNhJOnQeCxVxuNeJhxHmvEKfRC9urKSliEuNRbMqLzvZgQ8o4lENxSSsrKZuIV6lSCNxiVq6slwrrbt1TkkwErrlUbePFPzuhpyzrwgGArTtjH9nRJmJIE+/wCSk3M3EfjWmrWc6nRmBABe+D3omzQLiT6Lb9PcoXJLdnofF8Hx34f3s0qbe1fG3H+nLqmM6/qtMFhK1d4bRpvqE/haXe+gX0SNzsBh2wMNTeeJqtFRzjzOa3oAom45lPusY1g4Na0NA8hZdl5G+TlSik/TwcupfZYW0u0xWIFG0ua1naZRGhdIBd4SBzVRfQGFxTKmGqiuKbw4Q0h4yniw6+IJ8l1DfPC/e2FgcG1Ae6TMRyPEaBUvdvcmqyuHVS0QToZkQQTOgESq3Kwx2Oo/fMNjMI/7yGscwZ21BDXCBaXGJHCCYVJZhqBBIrstw7Wjm8YzSR5JHvHvCKk0qB7gMOLT8V9AeXzWbN2JiXUy4U2imBANQgQToQ03PgRCEEkvUCaUtw3E4qk0xmPqD8grB/8A0em5jabqDqpAY0FrhqGgSO5Y2mAqxs/ZLqb8+YF0OF2tLe8CDZwIm9rWXStgblYduGp1W0mFxbmL6sudmmO61xI4RMA24qNx6Qcap+ko1fb9UkPYx9NzXjLnMWMiAAQXC0E+50V73ZxwxmGeHSC9hJBhwLmwCYmDBDbRxCQb3UfhdoWXdJmRmA+FuouLcLaXTjdvBPp4apndlp1BDQABBJBc8EXgRGt/KVX8mj4ZBtPANoubRa2W02azdz8wJ6ACeHKOaRYzZxLWyJlzrjUgBoOtrGfMqy7YPcw5L8zcjhLrOJe5uQuE2sCq/tSqQaYET2hH8wc6wvbX6sniVMpuz8PkbUe5rsrsQ/KdMwbaRzvmHiCicRgXPcxjGudUe3MQAS4kmf6rEaLTA5W0Wg3Pa13Pv/6jWwPJs/1BF4fbVSiTUpnv1GlhcQDDZnKwRAsG+iZAYjqNPH6uf1WJngcGapyU2TqQdcnGPrp1WIOaXLJpsfBbsasY1E0mLjRxnONQ1YSiCEPVVv2iI9a9SNehwVLSErPPGOkS4nYrcSwh+aKWWscvxFjHN7QDrkLz/Snu+H2hO2fiqdA02toxTuCZFOYJAF/KPVS7n02nENDtHNe3xzNIj5oP7Wd2KuMwjKtNgdUol4dcZixpc0kG0g5Q4DW66nhLTjr5NEHaocUt46eJpNqUnB7XzpYDoZEz0SnEtM2C4XgdrV8O4mk91M8YJ4fwm3sm1X7RccRHaj/Q2fUBamrLKOibc2pTw7C+sdNALuPgFznbG9tXF/sqTSymTcAy538xEW6fNFbC3Wq4wmtiC4tOhcTLuNo4KyYTdZlMuLWiY4DhFhKR7DpC7dndttNodU7xEeE8Gj9U9quJtNhwGiO2fs0vou1zscTH4mQNOoufBDFiVb7sWS3oGyK34jDV6+FpBuZwAaC3OQ3JILCYNnQbdG3FlVXBWE4t7aNOhTDszy1zoPe7waWlusRAHmo+AwVMBobBfVxRGSWOaGw5zHZWtMvIA1vJ04wrDtDE0cOcLhZqODy5uZzczbC4e4cS55AHj0U1DZ/3ajVqOJDiIcReILoMD69UPgsZTpUaOVzM1YSC8/DU1u8nu6kRrJPGYldFt9g+8eHBaYIlrQGxoXS8gacAw+SrG0q0t7zf3gbib3mCLg6aqy7yuAZSBIL+0aQYHeEEAluoEZuXBVratQAlzTbiDLYB5DwcB4JkIyn4dxyARxquPO9Q8vAe6dYN1J1FjcoDjUJJc6zsjczr/uyDGh11SA0y2q1pMTRY7WwzPk/8l7UM38bfXgjWwtllpbdbTaW0AHFpMzHeAcYNhoc82/D1WKuUMMXGBp1NtePnCxDSkHUy2tciab0Cxyma9YUqOdQW6ohqj1G+soDWViGSCGuRuHaldOomeHqgCToLqlrceiSttk0ngU47QXkxDeWtl0LZey3jANpYhzjUqZi+HXGck5ZHQ+64LjNunte0a6DLXAjgRcfkrru19sIawMxWbMMxzxOYnS3D5arp48ajGi9Kir7/AO4DqFacPTJYTADczjPM9dfRUulhHMOd1Nxax3esYsfhldt2p9qeFHwu7SQ02H4jceQVN3l+0MVZbSpsa2RBLQe6G8uBk/7QmoNjfZe9LThAewe3KMpaGHLJJgA+EFI62/1VrjNCxJkGQYFgRaJsm+6P2jNIFGu1okwHAWdm59ZV8pOplvdDY1Fh6hLKkMrOZbO+0GoKjSKDi0zMSXa2Ite2o91aNpUIh+Uta+4BEQeIg6eH6J+3DU2Ns1okzZtpPEDgotosD2FjtSBH8Lhofy8Ck26GKjUcn1DaGWowyO+xpcTaIObN04t81Bgt1n1BLnZeQtPSZIjw1Q20MP2TmtecwY2+Ui88A4SDo33TU1yBMu219otpUXu75Aa5xa25dmGRtMGPxEH+krnuE2ZUrOa6pVNOIc1lJrctMGIJLtSePWZUuOfVq0XU2vksyu7vFonnqQCRb8PiUMNtmhSp5KefKCxzhdrby1zj+IkCNB3TzQoaxnvhj6YEZgahqDLH7oDWgtzcf/0VX9qYgvyDVscBxBAF5toAQgNqY8VDIOYGQLmRYEuvzJM9QeS2wmJEtabgATe9zfhzm3VFIVi2qSa5cTJFJjb8RA97NCmoYUOcQSATYGLZpgieHH0UOLEYsiA0ii0QOJBEuPUwSjARHhp1k2BUAatw4DiIJaCYnU9enNeovAYZxktE5dCIA5HXW6xK2kGmMAFmdFGgoXUFgswIELyV4GosYVTU8KpqLUC0aak2xUyYaof4QPVwH5pgzCJfvUzLhXnS7PUPBHuEYu5ICdsolRzRTg/i14mP/IQj6k+CxlOZExlnTrqfZRiRrpwXUNIy3e2WcRiKdIScxvAm3Xorbv1uQzD0BUAIIvFtOIPzSr7MtoiljmPN57vk6x+a6x9ouzfvGDqMZeoGksH4iLx4lN0I3TPngVQCD19uS7BunvGKtJgkZjJI5dPKYXGHGLFPdytoFmJY3g436ASSfmq+Sw7XUzOjgF7iKBME/EIj85UeD2gHNAbfh9e6MqnLl8Pmq6oNgGJfVDC1jgGEZnWvYEFsnpEeJSTarCWUibzlmTqSBAnXQKx4pkMfB0HsdT+arm23ZWMB1DRYcNYuOiayCraGNIflcNLEH+W5M3J/Xoptk5mvORjcpjMCZEGHQJBkgkcPXRBYzDh2Ia1zjJALyeJ1NwbWjztZAY19WvUqNa8hski5jUib31MaqEY8xmw6RaQa7KbQ7uyBbQwTOYkCPmlWLdhqOUCr2r5cYY0QARGUk6D9dEiqbHJjOXB7i4DtCRnIdFp4Rx0UtPZmUwRBbM+SN/ADPvJq4uMoEN/d1Iyk3Op9h0TrD4HQmzSWwdRrex+rdUmwoy4sRqadp/6Zn5FNMZiz8JGgAF+BcSYn6uhuyE+NxhbTdTo2YIbm0c5wIJdMxBggDksXrBTNK5Li4zAkZQCdedwfVYlVBZZjh1n3VMTRXraK5Oswi37qpWYVMBQW7aKXWGwZmGSnfHBzgqk/umm7ybUZPtKtDKSF25s/tcNWp/jpvA8cpj3hSM6kmKpUzhRdyOsk+N7LSoZvpbTpwWBohsyJ18r/AJwpH0hDj1iOULuo2hu6h/xNIyRDxou6bZxYDQZ4W9FwvdahmrsGoLgF2La2Dd93u4DKNXGPdFMSRxPezDBmKfGjznH9Rv7goDZlfLUBmPOAeQPSfkjNv4wVXg8pHul3YiAQb3kRwtF/X0SMsXB1jdfbk1WUxeRfpcX6cVfAyb8OC4fuVj206rQScz3NbzgEwGjlJuT0HVd0zwweCDBwBYiwd1EFVfE03vLaYY55BOUNBJfoIsLWVoqiXGOSFq4k0w4gkNcBmA/NBcjWVvaWxnNa6Mr6jGgPGopycxaHjVxJExYaSVWX0zmotaSDOUkOse/JvwEEq1bScD8EX1jWeCrdAScPaxJJJB/FcG0cFAhOzdmt+8l9R7n5JMu7wLWzYg6+CNx2HbnL82YuzOIAjKIgSvGT2jyLAkCTIgOzXkdYW9GXOIcc1iNbyOPuEPkBWW1MuMaI0pnz7tSb+eqZAhx0Ghjjrp19Etxbox1MQZcwM83te32JTrCOIk8YBk3FjpbwRAbUQWtIAaANczQYvpfQysUuMqZ2iJM3NtHHUWFz+Q8ViC3Iy9ZFs2mvQVIF53WYLI8i3DV6tgqnkFs9aFIFoF7mTawHBttYEUMTVonRlVwHgDb1aWnzQVWpOePFXL7U8BkripFqrP8AeyGu/wBvZ+6ofaRM8l6TDPXjUjfF2rLT9mmMa3FZXAODhoel5HVdh28zPQeGgOlpt5L572HjTSxFN7TcOB/svouhiGmiHn4S0H2VlkkfNWOpltRzYIhxEHUX4qKm6COPQ8eiZ71OP3utIjvn0tl9oSiUB0GYDEFlVjhwe0+jgV9F5swaei+czhxmp5SHZw024EuIynqIX0PgnywDjAQYGZS18kBtZ0NNpsQRzBTJrgAZ+oS3abpBjlKVEbKjs53aFw+L4hykQR5fklmEqFrmi/FvI2cY85Puotq4sUajw0uGeYAMfENLai+hXmzAO5rfh4aoljLDtSWuaALPaDI53MfNSYRjR3pv1vNyT7ILaghjXNJgOtJnWLAcoU+zndyCTeQL6SRfyylBe0HYk22A3aFFw0JbHDVzrR5ppWblnrA1+uiUbdp/4mm4XyEEkdHmD7J/XoacLSOIjnr4+qYUjGJnu90AOLrc7zA5d4BYhnsymRpE8I1At1WKcEOgtctw9CtepGvXlZHOCQVIFAxSgpaAbrwrJWI1RCub8bG+8YV4Al9OajOcgHMPMT5gLidYyROtvb+y+jCFxff/AHd+7Yk5RFOpL2RwBPeZ5OPoQut9Pzc43/DThl+JVoINua7tu3iu2wFM8csG/ELnmxsA/DspYxtNlYFpBY8SNL+BiL+PNWf7PdpOh4y9x7py8Gk8uXguui6RTvtD2aW1m1MpAc2CYMZmm1/A+yqC6x9oG2Q2k6mWSamamIMkEgwY8R7qv7q/Z32wFTEPNNsNcGiJc10RJPwm+kKBT2KtsnDzXpgi2YHxAM/ku8bMdDRHJcVo453aU8PbJTxDi0x3pJy68req6xgdpDI3TQWSsLG2IxDZjxSTaGPAab6AfXzUW0MeA48yLfJVHa+0j3gDYgeRakuhowchLtXEZ60zbTyFk5wtSzOjeP8AMSq44S8np6T/AHT3BOl7W8gAdSBeUUPJbjfajyG02/ED3o+R90fs2pFJoiSMxga3a4jxFvQoDHCQyNYHGRcnn6eSKDslVkEtP7QCLGRTeR4XCnQvZBtJwJZEAOsSQCROkcjMIqqYMR114Xslu8NWOygQC4DX+Jv90xxTIBIJm58hbRFAfBFQuJnmLwbyDyXikp4loBbF7QdbcViJC2gqRhXuRbtYvPyxWc8kYVMCo2KVqH2hT0OXqwBbBqRxJRgCVb1bujF4Z1OBnALqZ5PgwPA6f+E4AUrAljcZalyMtnZw7dve04VhoV2uNPOKjbXaYgiD+6QOHELoewRTqUvvNAdxwPdLSCXBxbMc7JPvXsmhVxjcJiAaebPUw1ZkXFTM59BwOsVc0eIFuNcp7fxWyXnDteyrSEuDXNtDiZgi7TIPEhemxz1RUjXyrQRiGVquNdVr/sG4VzajZaSHd7N8XMtGo0SDeHe2riHuaHEUzaPxC1ncDBFine9H2htxWEytBZULoc34hkLbnNA1PyVR2Lsd+Irsojul51cDAEEyY8ER0v2PNs7MpsOHq0A3IW0Q9zX5iKxGY5rkh1ij2bSdkEG4+XP39lWBinUwcPYgVg7Nf4mBzPQp5gXjOAQcp6aSPyJ9kHQ0Yt8E2I2q98GLwP7wgMXJBJub/JHPeMwBsCRw05qfa2CAaYuCNVQ3b2Nyi8cXYiwzJPU5fmPr0THAP75GtyDw80HhbT4M+cphs1uZ/nNvGb+ZVqMbHlej3wBybANr6AXMDgiBQOekXODiKjy7vC47OoJsb3dwnQnTQeuZqObwA8BMBRU7VsO3lUf4XpPHFFcAfJBvfUjsr61R7x+hTXFGTNjOvLlCS71zlpnlVbx6lOsTXABBAgzBA4GPe2vVEUXsbwB9T10WKRmXMORk3nl0XiLIdEbSUgpqZ1NbNYubpRiIW0lL2ala1bgJHEFA+RSMaty1bBqpaQD0MW4avAVhcq2iFL+1bYBr4PtWDv4Yl9tTTMCp6Q139JXKdnbJxONzFs1DSDQS94kAl2US43/eX0Q6CCDcGxB0IOoK47tKvV2LjqnYtDqFYBzWumC0E2BGjmkub4Ec10PEybaGaMUtqKhgdjOdiG0qjXs7xDjlJgNMOdHEAiJVtob906GHrUqLctYZGMflDmOFNwE62kSQNLlZvBvVhsRQNemxzMS0dkQXQQ2pmOZkHvQQLwNVUntbVZQZT/zA2r2kiBOdzwZ4jL8lvLuSybwbMoMp0qlOM9bsXvGabuFQuIk2GZQU6obCr1KuXdm0xDAQ3zJN/MpmX2WbNydz6alpbYZiKwM+NvNMsdTIwzJ4tB8QQUo2dhXVqzKY1eR6C5PoCrdvRgw0ZG/uhrbTYi0XQx8lfmySqKKYwwSeRp69EbsqrlIIMacAYFuBUdehBqACQ0gfP2sjNh4TMZMDLcgzBA1/NXo5jW45GIHaOIEzr5t6JbXMV6HSsLD+Jr5hE4IjJUJi5EHqZ/ID0QmPhrsMWmD29OCRc9SmQjDt5sF2jAADmL6ZA4wCZstnguHPSLDyHqi8a4hojvOzDobgzJ81A6jqJgXvFgPK4vHqERQNtTvRFxII4CDHDXRYtGsAq94cOdvZYlbaCdee1RIl7VDlXNUzEeBy3a5awvQEspEZJKwlRl8KJ9ZVNikznLQ1VA6qoX1lWyBRrpPvPsCnjaPZ1LEXY8asdz6g8Rx9CiDWWwqpVNp2iJtbo4XtLdupQxIoVIDi5rQ6YYc0ZXZiPhuJ80dS2dSwwxjarmuxFFrOyhzgCXgtqgfiLQ8W6eKuf2h7N7RjXgXByn3hc72liRW7JjKTWGmzK4iJqOElz3HiSBxniu5iya4KRui9UbH2+WzadCXsy5n1KcNEDJTFIgADkSJnwSnDPzW5pXjsQ57Wzozug9C5zrnxJ9Frg8UW2UlHUbfHzvH6S57pUi3F03HRstJ6uaWj3hWjei7oAu4z/wAv1+SrO5FbNnm8nKeYIu0/P0Vs29TzZSeZFh628CFTjVTd/A/k+qSmu0UwAl1QkxJM9TDo9ymmycMBSc6RIaZHTLz5IRtO5/mJ+fH0TTB0+5J0DXW8oHuVezIaUKMUx/OJPvbnbggd5BBwx54hmnIFqbNZZjf6j8gI+vZLt7ojDxaKw8iAD+icTsZ7YEUXEcHM8e89o4+K0aBLgLnWZtqBoptuty0y3XNUpHwiuzjwWGnBJEdOeqIooxFHM43jQR5CProvUZXpuNgJIE8NLLEG0g0zqzwoy1bly0L1wk7MRqQonuW73od9RO5bANXvUL3rypVQ766W0A2fUUD6q0qVlCaqEqoJL2q3FRBuqL0VlnkKzfG0BUaWuuD8+BXJvu1NtSuaji1zKdQ0xpmqzAHuTC6z2i51vtsktxGZo7tWSP547w/PzXQ8HJVwZowS/EN3U2PRc2q0xUZUpUC7o4hxc3o4OBVT27sQ4auackj4mE8Wnn1BkeSue4FGKVQ83N9m/wB1Lv1sjtaHaNHfo38WH4h5WPkVojk05mumM5tZKKzuJtBtLEgPJAqDL/VIIn3jr4rpe1aIDhx4g/igLjZpNNLOD384bl6ZXFzvUNjxXSNibXOKwbXTNWgMtQHi3g/29zyWxxV2aFJ8AIbZ1tbT5/2ReEAgzNwI1HAH0gqAYgFobp6eM6c0ZSYcttZERyNo8soQYSZx77RpA1PDjm8I4JJvfGSgOVWSeBIb/ZPDXzP52EwI4AfJI98n/s6Ntajv/rsj0L2PNsumOIz0/aqxb1dTNuPlwXmPhwFv3mn/AHNP5KKsJba/P2CIpD2Bc7UgQJg8LfmsWrakCfCZ8T+i9UZDpDq6jdiEA7EKB+JXndVcGEYvxCGq10C7EoepikHMATVxKgNdCOqqN1ZIm2wWE1KqHfiEO+uo8pKuXG4yJziFIyrKgZQRDaUKKKkFoIplC7b2R94ouZodWnk4aeRuPNE0mo6lRWiGOnaItnYg3a2U6jRyvEOLiY8AGj5Jr2UggiQRB6g6hHjDLYYVNLd2GT1Ss4lt/ZRwuJfTPwm7TzafhP5eSN3L2wcPi2z8FTuOnQzp7mPMq7faPu32uH7Zgl9GZ60z8Xpr4SuVm46j6ldLFPXE1QlqVnRt4ML2TmuZDqNTvMcIi/7hI4ifMIvDU87KWUwXPIjlFxPqfVId28PTqsc59Rze1aWkEjI2uCC10cLk/wDyOCb7DJcWA2LHuc7mO639CnZahjh6MCqbmC3wm/6H1Vc3vqFzKPCHu/4NlWNlP/MdJgC4GlyNR9aKsb315FEHUvJHiA38nH0U/YO0WR7g4AAmDE9TFvkvWUxk7uomJ16eyHqO7oj4tNJ0EAexWYeSDAiJjyn9EQEDmhtncteP1KxS4hgMG1mj5/2WKELYWqJ7UUW2QtVcZYdjE0A4goN9RHVGkqB1BVyx0LpBMyiqVEa6goX4UpUg6Qei0koymxbUMOpxShVydsKRq1qwqVtNamiZV2KI9E+HamFFiHwtNNKNNbXsgMylTUvYKemxbEqlsrYK+gCCCJBBBB0INj7LhG19ldlXeyCIcQP5Tds+RF19AFtj4H5Ll/2lYQCuwwBLL8z3na+jh5Lb4/tNOHgp2yMb2Dnte0upvbcCNRoRPFXXZVKTTAN3sE8jrbqBA8YVa2ls4MeG2HdbB4aDveep8SrHu1Rf3C5hloOWdDd0EdLEeS0s0Bpqd17TPeI+dyQq3vjSBdRaCfid/wBsH291YalM96ebBPKbG/mq3vIIqYfS7iD/ALQp0Bcj4yXBreJdr4R8/mvM5Mk21JAt1+ZWmGpk1LSCHO8dTfospvu7NAm/K5sfzRFMe+TN4gWGtyeX1dYvO2jxAF+etvKViR2NsXxzVDUpoiVrCxJ7GMCdRUbqCPexeNoLLkkgoAFBYcOmJoqM0lS3+hgDslt2aM7FamihFABm2XoEqfsVJTprZGkgM1pMTCiYUTGhShVSmIyc1lr2ige9QHEoJ2Iw8PkwqF9olE9rS1jJLj1a94NuNnn1VupV5dGvLx1SrePAOq1WNuRlLSJsczbfIro+P7TZg9pU97NmgZHifgDTOpESCYtNj6qXdFvcfwgvv0EmL9Sn206QrMI4ANNxPwlpjzgBC7D2SWCsOIL8vImbH0laWy5EoonK/kch9RoOM2VU3uYBVwoGpfe3ViumHpGX3jutHU2v4DvDVU/fNn+KwgF+8TPM5mEoWSuB4xhaczI7oeTcRf690HVpiQDGkzy46D6umGIMCOZvpETJlD4kDM4WABMnmQDy0BPBEUErAcXRpccrm3msUOIJLefn1hYpQUzpIYpBRRQoLHNhc5xdGMEdQWhbCIcVFUKw5IkNCFrlWjqi87RLEY3cFqGLZq3srIxAR5F5C3cVE4qx8ANzUUTsQoX1VDUqKhp2Sgh1ZB16y0qYhBVsSmSI0Mtl1x2oBuDPHpf2Tw0/2jnfwtIJ/haZVU2JXmu0dHf8SrJWr/HN4a6PGMo+a6njXo/poxbIQsm5FrhvLWJRdJsVC0AiSRE6QDH11C8qvijlIEl7IPIl7Y+anqNIJLDmdIJJ1LZv7fJaHyWoU13DtYnVgJ9SeHh7Ku7y4UvxWEBJnO4zw7pDyPGyfYx8V+MZGTIni+0+SQb5z2+DgxNYix/ipg/M+qcC5G+IpcfebADqg6oAa7hp53F0bjtbiREfUIHEvkeIvyBvHsoKAYgy0mRFhfx+vVerepShh04fM8ViJDr6hqrFixy4M4K4qCuV4sXPyCgZctmLFirgMSArYFerFcgM0cVBUcvViYAHUKhqOWLFTIYDquQdZy8WJ4jII3eP+IZ/V/xKs2PP7M9df9YWLF0vH9v9LYcENRgNME65m/8AIIKuYqVALCw8hFlixXrllnSA3PJrH/ps9nV/0SLee9TB/wDuB86axYigMaYz/MI4SVHjbExaenIA+V1ixR8g6B3Uw6Qbglsjyd+gWLFiAy4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6" descr="data:image/jpeg;base64,/9j/4AAQSkZJRgABAQAAAQABAAD/2wBDAAkGBwgHBgkIBwgKCgkLDRYPDQwMDRsUFRAWIB0iIiAdHx8kKDQsJCYxJx8fLT0tMTU3Ojo6Iys/RD84QzQ5Ojf/2wBDAQoKCg0MDRoPDxo3JR8lNzc3Nzc3Nzc3Nzc3Nzc3Nzc3Nzc3Nzc3Nzc3Nzc3Nzc3Nzc3Nzc3Nzc3Nzc3Nzc3Nzf/wAARCAC6AQ8DASIAAhEBAxEB/8QAHAABAQACAwEBAAAAAAAAAAAAAAEEBgIDBwUI/8QAORAAAQMDAgQDBgQFBAMAAAAAAQACAwQFERIhBjFBURNhcSIjMkKBkRShscEHM2LR8BYk4fE0UnL/xAAYAQEBAQEBAAAAAAAAAAAAAAAAAQIDBP/EACARAQEAAwADAQEAAwAAAAAAAAABAgMREiExE1EEIkH/2gAMAwEAAhEDEQA/AM5FEXoeYREQFVEQEREBERAREQEREBERQFFUVEREQEREBERARFERVERAREQERFQUREHYoqigiKogiIqgiKqICIiAiIgIiICIiKKKoiIqiiAiIgIiICIogIiICIioIiIIiIg7EREBERBFVg1t4tlB/wCXWwxnsXZP2Xwqv+IFmgyIG1FQf6GaR+alsizG1taLQXfxArKp5ZbrU3J2DpJCfvyA+6+e7i691FQIpauKAasObTxZI+u6xdmMbmrKvTiMDJOB3KxnXCibIYzVwF45sEgJ+wXndRWy1VHI1000kpfls0rstIB7ea76SuhpfFEDwxxAbG2H2Y2A7kHHPf0XK7/5G5p/tbpLfrZFnNQ52nZ2iF7seuAus8R2oQ+KZ3hncwvH6hec3Z9TIxwMj5Nfxa36iPIE/L5BYAgqJ3aiCxryN3OwM+QHRP1ya/PB6ceLrPp1CWdwzjaBxXEcY2POHVEzT0Dqd+/5LzVnjNOiacxBowGkjUdsHHNdOmSTxWGUiLbOp2eXfHJX9afni9bp+IrNUAGO4QjyflmPuAvoxSxzxNlgkZJG7dr2ODgfqF4/BbamfDoi2aMkEt2H1HTsvu2uKt4VuBne4micf9xDj4Wn5ufMbJjuneVnLVJOx6KojXNe0OY4FrhkEHYhVd3AREQRFVEBERARSR7ImOklcGsaMlzjgALWbtxfBD7u3N8Z5JGtzTpypbJ9axxuXxs+OqxX3K3xyGKSupWyDm0zNBH5rze5Xa6VLi2eSV5JOWjIaRnYAcu66I4njRNUlrGtOS1o2Hbdc/2jd18/69WjkjmYJIZGSMPJzHAg/Zcl5hbOJpLZdmgb0kmNWfmHf6br0/05Lpjl5RjLHxERFpkUREHMKosa419LbaV9TWSiOJvU9T2CDJwSDjmtI4mpru/Lq+/0lFTk/wAuMlv/ACVhXXiu8XRsgs8D6ajbznIwSO+TsFpFRJJLK580rpXnm9ziSfqVzyynx1wwrKq2W+LPg1E1VIT8ZZoafvkrCz2AVA5EuABXPXG1uGsyepdzXGu0dsOqd/hBxdnkCcBfVgDmxiYNDZWey4MHML5DJWNc1wxkfJyCyhM06muOlzjlrI3Yb9VzyjX19dj2GRwjwfZ1EHYBcIoY/BDwwBj3ZkOfZWI6ch0finVJjaNoBbjuVnW+jnr52MGXyagY9AOhn0WF4ODJRqYXAROHxEjYc9ljVM1PEX6HPc1+532ytufwXUVMRMtw8Jzoi10bI8hzs7ZJPLyAWp3yxVtmnY2dgeXgGOSEEtHlnHNb/OydrMyl9RgmT2fZaGNdyIGdfT6eqw5G6Z3NZs3O2Dn812DJeWBw1H+ac41eSyI2NfH4cWoNcC2J+QC7uCr8OPsWedhlbEHEkNGobBoPl3XplBR0tZboo5mMc9zRq2AOMdfovGLXK+GrEY8QDXu0as589P6L2C0VwjED8gjSBsdX6lcNs8b1vH3GLa2S2irdZqkkxAa6OQ/Mzqz1HTy9F9dZl3tkV/pA2KYsnj9unnAGWO6H/jqvk0VTJI+Wlq2CKtgOJYweY6OH9J/uOi9mjb5Tl+vNtw5espFVF3cRERAWPXVkFBAZqh2B0aObj5Ljcq5lDA5+gySBpcGN7dz2C86rbhcL9cW01Nl00pwGtcQGt8/If5usZZ89R0ww77vx3XviGquk5ii9mIH2Y/lHme5/wLHiohGwPkkc7J2BwMnp9V9Gbhealn8KCU1b4m6pGRRkBhO4yc5cd1h3ukulBTmqqKSRkQ21agdAJxvvsSvNllbXonJORjyPiZl/b2QSV8+trfHL4opMMx074P74WFLPUtijlLSIXlwYehIxn9QpXUclJHSTknRUxeI13nkgj6YVmP8AWeR32GjiutygoKmZ0LZHENeBnB54+q9pA0gNHIDC0GfhaarrLberT4bY5hFPLGTjQ7Ykjy64W/k7r0YTjjsvURFF0c1URER2LorWRmB0j6YVDowXMjwCScdMrvRXg8/vNqudya+tv9VHbbbEMiBhyQO2BsSviQWKqu7xDZ7c+KkDsfiKjZzvMn9gvWZI45mhsrGvAOQHDO65jAGAMDsFi6+tzZY89m/h3KyCJlPURPmd/NlkJAb5NaBv9V9mi4FtscdKKwmcwMILQNLXuJyXHqegxnotoRWa4n6ZVhw2e1wACK3UrMcsQt/ssmSCCUASwRPA5BzAcLmivjGe1jT26gqIRFPRU74wchpjGAudLSU1GwspKeKFp5hjQMruVTxx/i+V/plYl1oIrpQyUk5c1r8EObzaRyIWUiWd9Etl7Hi14tstprX0kzHtDD8ZBAf2I7rrhe3JLm51fE0Y2Hcea9W4mscd6osNa38VHvC5xwPQ+S8kqYpKWrmp6hpZJG8teANwQenkvJnhZXrwzmUJdMUrHxPcSdwS4Ejf7rfOFbl+IpGske3I2fjmD6LSAfGbpJ94DlgyfsMBfa4UnbTXJj5nO8AN94NwAfl5juuO2dxdMfr0+jvENAQ15IjGM5PLssmuFDetD4HyU9bGMwVPh5GOzuhaeo/Q7rAgq4Hujk0yysJ0l7QHNcey2Sha2YBoBBHd2SFxxtx+NWdfCzLFL4FXEYKgDOgkEObnGpp6j+++FzW1zWuCupxBVg6QdTZW7OYe4PRaffPxHD9Y2nroJZ4HtL46yCPLCwcy7o3HXf0Xv1b5lPbyZ6rL6dq+XfbzFaodLQ19W9pMcZz9zjouqv4io46JslFPFPJKPdhrh991pFTBVVck073Oll+J2/tfnz9PsFrZs5PRr1dvcmBdLjUXGQio8SSdzhoa3fLs8vz2wvQeErC2y0OqZoNbMAZXf+o6NHkP1Wu8EW2kqrm6eXL5KVrXhpGNLjkAnfnz2K38qasfXV3Ze/GBK6aylhrqWSlqo/EhkGHNJ5ruUXbjg1m/8JwVVihoLW1kLqeQyRayTnPME89/2XKThSCs4cobbWO0z0zciWPfS4/EB3H9lsiKeMXyrooKZtFQ09Ixxc2GNsYJ5nAwu5VFpERVREEREHNFUWkRFUQEREBERAREQEREALX+KeF6e+sE0ZENawYbLjIcOxH7rYEUuMs5VlsvY8UudpuFnlEdbTuZsMPHtN+juSzqAnMJJLXHBa7n9wvXdjzAPbK1au4SDZqipoqggvy7w5d8HyIXk3acuenr1bsb6yfO4TmkqLnHA10UccgJdkva8Y7Dkd/Ieq9otVHHFA3TvtzK8H4dq2tvVG0za/fDGg6iM+u33X6Lt0LnQNIYyJuNhqyV4uf7PRfixxujw6OV2sjIy3b0WNe6SC42WupKyPxYZo3CSFzsAnGdiOXqsprZjJuGnHb91xnwyQgubn5j2W4y8Ovf8P7nb7bSVNbJSFhijaY5JN2nJHbtpGR2PLr9bgqycFn8TDc53xupQ2Z876jRE7Y5DTgbd+v5L0a4iKtt9VSNNO9jhgOkLnBrunIg/Yry+n4MqKmpL6+qZJDFKMCBmWvjHy8xpP3U87a164zaq88O01FO7hWySQl79H4yqlfpOBnkTny3x135ZxrRxG2qEba9kdPLI7SNJOnV6nutnqq6xssrrJS0cUUQBw1pDnt88DfK06O3VLsZp62WExviayaWPSwu5O0kA475JPYL06ssrXDZMW0FFGNLWNaTkgAZ7qr2PIiKogiKogiKqICiqIjmiqLbIiKoIiqiAiIioiqKCIiICYUOQCQMnHJabeOIOIXV0lBbbRJE7kHlusnzDvhH1ys5ZTFrHHybZWVtNQxGSrmZG0DIBO7vQcyfRfBrL/PUUpnpI201I5pw+pIbJIeulpPLzKwKbhy4hhr7pGK6uxhkDpGkD/6ccfYLJobNWVMU09/gqpXZAjpKaoa3UPMjOPIBebZlnl65x3wxwx99fd4Tqo55H3qe3vkbRR5FQYRjVyOl2OYGc4Ww1H8R46O1y101rqvC1AMGW6n564zsPXsvnXC6SPoqawwwU8Ba0Onig9psDByaTy1HsMrnSeD+JhNTC2SESAOa9uR/31XHVq7LlW9m3lkjrtXHDrzWOfAwxtxjSSTgf1bc/qs6t4sc33btQ2OwYG7Y5nJ232WLX2+G23Orip42RskeJQ1rcAZHb6LHkijkHvI2vH9QBW8dHnJlKzd3jeWPkXenFeyOERa6l/tODZMtYCdtRGcf9rPo6R8FtbQz1Es8ePaaXlrD5aRtj/CslrWsbpa0NHYDAVXXXoxx++3PLbll8cIYo4IxHDG2Ng2DWDAC5qKrvxzREREERVFREVQRMIiAiIiOxERdGRAiICIigIiIIiqiAoqiiomcKqIGUyfMehwiKDvsVoiqqySnpo2QmTVLI5jRlzu57ld9PaL1w/TsaZo6yJznvcyRpwXudnnk4xy+i52GuFFdIpZ3P8DBa8NJwARjOAttp7vRVtTNTgse2M+7Y35mjHtDpzJ/JeP/ACJbederT860q7VkUlK+tqoahlXFGBIXDDepIBxg47/dYNNPFUwtlge17DyIK3O/2aiulI+nJljJzkNOMjr6jyWg2+0f6fdLSSTGRsspdHIQAD5eqn+Pl4/603TvuM9FcLidiBjmvbXmioiICIigIiIGFFUVERVEERVEHYiqLbKKLkiDii5KIIiuFVBxRVEERVEEUVRRURVRAyRyKsckkUzZonlkrfhe3YhRFLjL9XtjPfdK2VkkjpMuazYt21O6Z/fC+Zd7gJqd342INyN3AZafVdmTjGduyhAc0tcAQdiD1XLLTK6TZY1P/U0lLI2EhssWoe8OSQ3r6raKarhrKSKWnZIGOydUjdJd6DsuptuoW/DR043zkRhZOOg5Baxxsntm5T/giItsiImEBERAREQRFSiCIqio7UVRaYRMKogmEwqiDiiuEQRFVEERVEVERFBEVRBERMKKiKogiLlhRBEwqiCIqiCIqogIiqgiKoqIgVUQdiqiLTKooiCoiICIiCIqogiKqICiqKKiKogiKphBEVwiCIqogKIiAiqKKiKogiAKogiKogiKoqOaiqKsoiIgqIECAiK9UERVRBEwr1TqgmEwr0QoqIqigiK9EVEUVUPNQFCuSiCIqVAgInVEBFFeiAivRQoCIqgIiqD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C:\Documents and Settings\Для всех\Рабочий стол\Начальная школа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73" y="1838325"/>
            <a:ext cx="4752975" cy="3314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Documents and Settings\Для всех\Рабочий стол\Начальная школа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16212"/>
            <a:ext cx="3895725" cy="3533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77274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7929618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3300"/>
                </a:solidFill>
              </a:rPr>
              <a:t>Хвостом можно и дышать. Таким способом дышат: водяной скорпион, рыба илистый прыгун и другие.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sz="2800" dirty="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solidFill>
                <a:srgbClr val="003300"/>
              </a:solidFill>
            </a:endParaRPr>
          </a:p>
        </p:txBody>
      </p:sp>
      <p:sp>
        <p:nvSpPr>
          <p:cNvPr id="3" name="AutoShape 6" descr="data:image/jpeg;base64,/9j/4AAQSkZJRgABAQAAAQABAAD/2wCEAAkGBhQSERUUEhQUFRQUFhQWFhgUFBcWFhUUFhQVFhUUGBUXHCYeFxkjGhQVHy8gJCcpLCwsFx4xNTAqNSYrLCkBCQoKDgwOGg8PGiwkHCQsLCwsLCkpLCwsKSwpLCwsLCwpKSwpLCwsLCwsLCwpLCksLCwpLCksLCwsLCwsLCwsLP/AABEIARMAtwMBIgACEQEDEQH/xAAcAAACAgMBAQAAAAAAAAAAAAAEBQMGAAIHAQj/xABDEAABAwIDBQYDBQYFAwUBAAABAAIRAyEEEjEFBkFRYRMicYGRoTKx8AcUUsHRI0JicoLhJDOSorJzwvFjdJOz4hf/xAAaAQACAwEBAAAAAAAAAAAAAAABAgADBAUG/8QAJhEAAgIBBAEDBQEAAAAAAAAAAAECEQMSITFBBCIyYQUTQlGBcf/aAAwDAQACEQMRAD8AfDDLcUEa6mvMi58pmOwF9BRdgmTqa8FFROyWLjh14MOmZpKJ9NOKwPKonuRVRL8TUhLYDb7wo6mIS2viUFV2gUUxkhrUxKCxOLQDsaSoH1pTMNEj60qM1VGXL0NUSIeOqrpGMwJbQw7Ja45aV2/C7uGIsOEcOK50GK/1qeSjhW1JaQ2jIiDAaSZtYCR7K3EuS7FyQ1cOAbiDExJkw7hFiI4+HNLdrvOR5PGwtN9S7WBY+w5p1iC05agPea5wsADlLB3bxI090s2jUDoY3iRIEmADNzoIsAOvRaLNFFYdiA5wEae8ibgXm0Ik4hnh3Y04kW18b+CBr4MsfmmO9bmJPTopAC9uWAS23UXj/tAuiKLd35LcUW2y1HDXg50CAdNY81LXruDrizrtnSQCCgt36gz17AjtDaOjj+SIqPzC82kC5jSR0QQWQVBHeEEHhPqIPUrxEYUxLYBzG4mJgSCCVilkOuOqLUPSo41SU8WuE8iswDUL1B0sSpRWWiMtiE0KKqF72iiqPUlkoAHXKU4x6Y4mokuOrAanX1VcZuctMd2FIUY7FQljsUj8Tiac3APifqfRA19r0hoxn+mV1I+LJL1FyieDEKRrktr7ap6hrR4SPkUXsGsMTVFJhDXvB7MONnuEnJm/dcQDE2JtISyxNBcGFgLcFa4ig+m9zKjS17TDmu1B6rZgSUVtErGyuoYnBZ20KVYd+nSpktJkkNhr5cL690+sd0Fcyw9XI5rvwkHQHQzobFddxWJY15xFT4WgtEg5pdkdYCwHwieaeBdgXIg2jScGA0m2YASOY7pZY34e48k+IxeenTqCcuZxeINiCDBv5Qn2F2794qGmGFgc0lzuPdE68W3iNb+KVbf2RVZScaAN61LugyJecrmxoO8GkmdCOSZSs0tUJMfhCWkGcwMR84jw90mZiXU3lzREkAzqNSNbjTVWTaAIAcQA5wfMGQKmYiDHMzoku06IBDiYLiJg6awCPDj1VqZWysbMr/tq451QZ/1T802ZDKj6cjK5xAJ07pIFhfiUr2LRJqV3gjuVm6xB+Pnrw9UVtJ3+IqRJ77iDx1PkgEdOwjK1mjvXHeIbmyBsuJNhJOnQeCxVxuNeJhxHmvEKfRC9urKSliEuNRbMqLzvZgQ8o4lENxSSsrKZuIV6lSCNxiVq6slwrrbt1TkkwErrlUbePFPzuhpyzrwgGArTtjH9nRJmJIE+/wCSk3M3EfjWmrWc6nRmBABe+D3omzQLiT6Lb9PcoXJLdnofF8Hx34f3s0qbe1fG3H+nLqmM6/qtMFhK1d4bRpvqE/haXe+gX0SNzsBh2wMNTeeJqtFRzjzOa3oAom45lPusY1g4Na0NA8hZdl5G+TlSik/TwcupfZYW0u0xWIFG0ua1naZRGhdIBd4SBzVRfQGFxTKmGqiuKbw4Q0h4yniw6+IJ8l1DfPC/e2FgcG1Ae6TMRyPEaBUvdvcmqyuHVS0QToZkQQTOgESq3Kwx2Oo/fMNjMI/7yGscwZ21BDXCBaXGJHCCYVJZhqBBIrstw7Wjm8YzSR5JHvHvCKk0qB7gMOLT8V9AeXzWbN2JiXUy4U2imBANQgQToQ03PgRCEEkvUCaUtw3E4qk0xmPqD8grB/8A0em5jabqDqpAY0FrhqGgSO5Y2mAqxs/ZLqb8+YF0OF2tLe8CDZwIm9rWXStgblYduGp1W0mFxbmL6sudmmO61xI4RMA24qNx6Qcap+ko1fb9UkPYx9NzXjLnMWMiAAQXC0E+50V73ZxwxmGeHSC9hJBhwLmwCYmDBDbRxCQb3UfhdoWXdJmRmA+FuouLcLaXTjdvBPp4apndlp1BDQABBJBc8EXgRGt/KVX8mj4ZBtPANoubRa2W02azdz8wJ6ACeHKOaRYzZxLWyJlzrjUgBoOtrGfMqy7YPcw5L8zcjhLrOJe5uQuE2sCq/tSqQaYET2hH8wc6wvbX6sniVMpuz8PkbUe5rsrsQ/KdMwbaRzvmHiCicRgXPcxjGudUe3MQAS4kmf6rEaLTA5W0Wg3Pa13Pv/6jWwPJs/1BF4fbVSiTUpnv1GlhcQDDZnKwRAsG+iZAYjqNPH6uf1WJngcGapyU2TqQdcnGPrp1WIOaXLJpsfBbsasY1E0mLjRxnONQ1YSiCEPVVv2iI9a9SNehwVLSErPPGOkS4nYrcSwh+aKWWscvxFjHN7QDrkLz/Snu+H2hO2fiqdA02toxTuCZFOYJAF/KPVS7n02nENDtHNe3xzNIj5oP7Wd2KuMwjKtNgdUol4dcZixpc0kG0g5Q4DW66nhLTjr5NEHaocUt46eJpNqUnB7XzpYDoZEz0SnEtM2C4XgdrV8O4mk91M8YJ4fwm3sm1X7RccRHaj/Q2fUBamrLKOibc2pTw7C+sdNALuPgFznbG9tXF/sqTSymTcAy538xEW6fNFbC3Wq4wmtiC4tOhcTLuNo4KyYTdZlMuLWiY4DhFhKR7DpC7dndttNodU7xEeE8Gj9U9quJtNhwGiO2fs0vou1zscTH4mQNOoufBDFiVb7sWS3oGyK34jDV6+FpBuZwAaC3OQ3JILCYNnQbdG3FlVXBWE4t7aNOhTDszy1zoPe7waWlusRAHmo+AwVMBobBfVxRGSWOaGw5zHZWtMvIA1vJ04wrDtDE0cOcLhZqODy5uZzczbC4e4cS55AHj0U1DZ/3ajVqOJDiIcReILoMD69UPgsZTpUaOVzM1YSC8/DU1u8nu6kRrJPGYldFt9g+8eHBaYIlrQGxoXS8gacAw+SrG0q0t7zf3gbib3mCLg6aqy7yuAZSBIL+0aQYHeEEAluoEZuXBVratQAlzTbiDLYB5DwcB4JkIyn4dxyARxquPO9Q8vAe6dYN1J1FjcoDjUJJc6zsjczr/uyDGh11SA0y2q1pMTRY7WwzPk/8l7UM38bfXgjWwtllpbdbTaW0AHFpMzHeAcYNhoc82/D1WKuUMMXGBp1NtePnCxDSkHUy2tciab0Cxyma9YUqOdQW6ohqj1G+soDWViGSCGuRuHaldOomeHqgCToLqlrceiSttk0ngU47QXkxDeWtl0LZey3jANpYhzjUqZi+HXGck5ZHQ+64LjNunte0a6DLXAjgRcfkrru19sIawMxWbMMxzxOYnS3D5arp48ajGi9Kir7/AO4DqFacPTJYTADczjPM9dfRUulhHMOd1Nxax3esYsfhldt2p9qeFHwu7SQ02H4jceQVN3l+0MVZbSpsa2RBLQe6G8uBk/7QmoNjfZe9LThAewe3KMpaGHLJJgA+EFI62/1VrjNCxJkGQYFgRaJsm+6P2jNIFGu1okwHAWdm59ZV8pOplvdDY1Fh6hLKkMrOZbO+0GoKjSKDi0zMSXa2Ite2o91aNpUIh+Uta+4BEQeIg6eH6J+3DU2Ns1okzZtpPEDgotosD2FjtSBH8Lhofy8Ck26GKjUcn1DaGWowyO+xpcTaIObN04t81Bgt1n1BLnZeQtPSZIjw1Q20MP2TmtecwY2+Ui88A4SDo33TU1yBMu219otpUXu75Aa5xa25dmGRtMGPxEH+krnuE2ZUrOa6pVNOIc1lJrctMGIJLtSePWZUuOfVq0XU2vksyu7vFonnqQCRb8PiUMNtmhSp5KefKCxzhdrby1zj+IkCNB3TzQoaxnvhj6YEZgahqDLH7oDWgtzcf/0VX9qYgvyDVscBxBAF5toAQgNqY8VDIOYGQLmRYEuvzJM9QeS2wmJEtabgATe9zfhzm3VFIVi2qSa5cTJFJjb8RA97NCmoYUOcQSATYGLZpgieHH0UOLEYsiA0ii0QOJBEuPUwSjARHhp1k2BUAatw4DiIJaCYnU9enNeovAYZxktE5dCIA5HXW6xK2kGmMAFmdFGgoXUFgswIELyV4GosYVTU8KpqLUC0aak2xUyYaof4QPVwH5pgzCJfvUzLhXnS7PUPBHuEYu5ICdsolRzRTg/i14mP/IQj6k+CxlOZExlnTrqfZRiRrpwXUNIy3e2WcRiKdIScxvAm3Xorbv1uQzD0BUAIIvFtOIPzSr7MtoiljmPN57vk6x+a6x9ouzfvGDqMZeoGksH4iLx4lN0I3TPngVQCD19uS7BunvGKtJgkZjJI5dPKYXGHGLFPdytoFmJY3g436ASSfmq+Sw7XUzOjgF7iKBME/EIj85UeD2gHNAbfh9e6MqnLl8Pmq6oNgGJfVDC1jgGEZnWvYEFsnpEeJSTarCWUibzlmTqSBAnXQKx4pkMfB0HsdT+arm23ZWMB1DRYcNYuOiayCraGNIflcNLEH+W5M3J/Xoptk5mvORjcpjMCZEGHQJBkgkcPXRBYzDh2Ia1zjJALyeJ1NwbWjztZAY19WvUqNa8hski5jUib31MaqEY8xmw6RaQa7KbQ7uyBbQwTOYkCPmlWLdhqOUCr2r5cYY0QARGUk6D9dEiqbHJjOXB7i4DtCRnIdFp4Rx0UtPZmUwRBbM+SN/ADPvJq4uMoEN/d1Iyk3Op9h0TrD4HQmzSWwdRrex+rdUmwoy4sRqadp/6Zn5FNMZiz8JGgAF+BcSYn6uhuyE+NxhbTdTo2YIbm0c5wIJdMxBggDksXrBTNK5Li4zAkZQCdedwfVYlVBZZjh1n3VMTRXraK5Oswi37qpWYVMBQW7aKXWGwZmGSnfHBzgqk/umm7ybUZPtKtDKSF25s/tcNWp/jpvA8cpj3hSM6kmKpUzhRdyOsk+N7LSoZvpbTpwWBohsyJ18r/AJwpH0hDj1iOULuo2hu6h/xNIyRDxou6bZxYDQZ4W9FwvdahmrsGoLgF2La2Dd93u4DKNXGPdFMSRxPezDBmKfGjznH9Rv7goDZlfLUBmPOAeQPSfkjNv4wVXg8pHul3YiAQb3kRwtF/X0SMsXB1jdfbk1WUxeRfpcX6cVfAyb8OC4fuVj206rQScz3NbzgEwGjlJuT0HVd0zwweCDBwBYiwd1EFVfE03vLaYY55BOUNBJfoIsLWVoqiXGOSFq4k0w4gkNcBmA/NBcjWVvaWxnNa6Mr6jGgPGopycxaHjVxJExYaSVWX0zmotaSDOUkOse/JvwEEq1bScD8EX1jWeCrdAScPaxJJJB/FcG0cFAhOzdmt+8l9R7n5JMu7wLWzYg6+CNx2HbnL82YuzOIAjKIgSvGT2jyLAkCTIgOzXkdYW9GXOIcc1iNbyOPuEPkBWW1MuMaI0pnz7tSb+eqZAhx0Ghjjrp19Etxbox1MQZcwM83te32JTrCOIk8YBk3FjpbwRAbUQWtIAaANczQYvpfQysUuMqZ2iJM3NtHHUWFz+Q8ViC3Iy9ZFs2mvQVIF53WYLI8i3DV6tgqnkFs9aFIFoF7mTawHBttYEUMTVonRlVwHgDb1aWnzQVWpOePFXL7U8BkripFqrP8AeyGu/wBvZ+6ofaRM8l6TDPXjUjfF2rLT9mmMa3FZXAODhoel5HVdh28zPQeGgOlpt5L572HjTSxFN7TcOB/svouhiGmiHn4S0H2VlkkfNWOpltRzYIhxEHUX4qKm6COPQ8eiZ71OP3utIjvn0tl9oSiUB0GYDEFlVjhwe0+jgV9F5swaei+czhxmp5SHZw024EuIynqIX0PgnywDjAQYGZS18kBtZ0NNpsQRzBTJrgAZ+oS3abpBjlKVEbKjs53aFw+L4hykQR5fklmEqFrmi/FvI2cY85Puotq4sUajw0uGeYAMfENLai+hXmzAO5rfh4aoljLDtSWuaALPaDI53MfNSYRjR3pv1vNyT7ILaghjXNJgOtJnWLAcoU+zndyCTeQL6SRfyylBe0HYk22A3aFFw0JbHDVzrR5ppWblnrA1+uiUbdp/4mm4XyEEkdHmD7J/XoacLSOIjnr4+qYUjGJnu90AOLrc7zA5d4BYhnsymRpE8I1At1WKcEOgtctw9CtepGvXlZHOCQVIFAxSgpaAbrwrJWI1RCub8bG+8YV4Al9OajOcgHMPMT5gLidYyROtvb+y+jCFxff/AHd+7Yk5RFOpL2RwBPeZ5OPoQut9Pzc43/DThl+JVoINua7tu3iu2wFM8csG/ELnmxsA/DspYxtNlYFpBY8SNL+BiL+PNWf7PdpOh4y9x7py8Gk8uXguui6RTvtD2aW1m1MpAc2CYMZmm1/A+yqC6x9oG2Q2k6mWSamamIMkEgwY8R7qv7q/Z32wFTEPNNsNcGiJc10RJPwm+kKBT2KtsnDzXpgi2YHxAM/ku8bMdDRHJcVo453aU8PbJTxDi0x3pJy68req6xgdpDI3TQWSsLG2IxDZjxSTaGPAab6AfXzUW0MeA48yLfJVHa+0j3gDYgeRakuhowchLtXEZ60zbTyFk5wtSzOjeP8AMSq44S8np6T/AHT3BOl7W8gAdSBeUUPJbjfajyG02/ED3o+R90fs2pFJoiSMxga3a4jxFvQoDHCQyNYHGRcnn6eSKDslVkEtP7QCLGRTeR4XCnQvZBtJwJZEAOsSQCROkcjMIqqYMR114Xslu8NWOygQC4DX+Jv90xxTIBIJm58hbRFAfBFQuJnmLwbyDyXikp4loBbF7QdbcViJC2gqRhXuRbtYvPyxWc8kYVMCo2KVqH2hT0OXqwBbBqRxJRgCVb1bujF4Z1OBnALqZ5PgwPA6f+E4AUrAljcZalyMtnZw7dve04VhoV2uNPOKjbXaYgiD+6QOHELoewRTqUvvNAdxwPdLSCXBxbMc7JPvXsmhVxjcJiAaebPUw1ZkXFTM59BwOsVc0eIFuNcp7fxWyXnDteyrSEuDXNtDiZgi7TIPEhemxz1RUjXyrQRiGVquNdVr/sG4VzajZaSHd7N8XMtGo0SDeHe2riHuaHEUzaPxC1ncDBFine9H2htxWEytBZULoc34hkLbnNA1PyVR2Lsd+Irsojul51cDAEEyY8ER0v2PNs7MpsOHq0A3IW0Q9zX5iKxGY5rkh1ij2bSdkEG4+XP39lWBinUwcPYgVg7Nf4mBzPQp5gXjOAQcp6aSPyJ9kHQ0Yt8E2I2q98GLwP7wgMXJBJub/JHPeMwBsCRw05qfa2CAaYuCNVQ3b2Nyi8cXYiwzJPU5fmPr0THAP75GtyDw80HhbT4M+cphs1uZ/nNvGb+ZVqMbHlej3wBybANr6AXMDgiBQOekXODiKjy7vC47OoJsb3dwnQnTQeuZqObwA8BMBRU7VsO3lUf4XpPHFFcAfJBvfUjsr61R7x+hTXFGTNjOvLlCS71zlpnlVbx6lOsTXABBAgzBA4GPe2vVEUXsbwB9T10WKRmXMORk3nl0XiLIdEbSUgpqZ1NbNYubpRiIW0lL2ala1bgJHEFA+RSMaty1bBqpaQD0MW4avAVhcq2iFL+1bYBr4PtWDv4Yl9tTTMCp6Q139JXKdnbJxONzFs1DSDQS94kAl2US43/eX0Q6CCDcGxB0IOoK47tKvV2LjqnYtDqFYBzWumC0E2BGjmkub4Ec10PEybaGaMUtqKhgdjOdiG0qjXs7xDjlJgNMOdHEAiJVtob906GHrUqLctYZGMflDmOFNwE62kSQNLlZvBvVhsRQNemxzMS0dkQXQQ2pmOZkHvQQLwNVUntbVZQZT/zA2r2kiBOdzwZ4jL8lvLuSybwbMoMp0qlOM9bsXvGabuFQuIk2GZQU6obCr1KuXdm0xDAQ3zJN/MpmX2WbNydz6alpbYZiKwM+NvNMsdTIwzJ4tB8QQUo2dhXVqzKY1eR6C5PoCrdvRgw0ZG/uhrbTYi0XQx8lfmySqKKYwwSeRp69EbsqrlIIMacAYFuBUdehBqACQ0gfP2sjNh4TMZMDLcgzBA1/NXo5jW45GIHaOIEzr5t6JbXMV6HSsLD+Jr5hE4IjJUJi5EHqZ/ID0QmPhrsMWmD29OCRc9SmQjDt5sF2jAADmL6ZA4wCZstnguHPSLDyHqi8a4hojvOzDobgzJ81A6jqJgXvFgPK4vHqERQNtTvRFxII4CDHDXRYtGsAq94cOdvZYlbaCdee1RIl7VDlXNUzEeBy3a5awvQEspEZJKwlRl8KJ9ZVNikznLQ1VA6qoX1lWyBRrpPvPsCnjaPZ1LEXY8asdz6g8Rx9CiDWWwqpVNp2iJtbo4XtLdupQxIoVIDi5rQ6YYc0ZXZiPhuJ80dS2dSwwxjarmuxFFrOyhzgCXgtqgfiLQ8W6eKuf2h7N7RjXgXByn3hc72liRW7JjKTWGmzK4iJqOElz3HiSBxniu5iya4KRui9UbH2+WzadCXsy5n1KcNEDJTFIgADkSJnwSnDPzW5pXjsQ57Wzozug9C5zrnxJ9Frg8UW2UlHUbfHzvH6S57pUi3F03HRstJ6uaWj3hWjei7oAu4z/wAv1+SrO5FbNnm8nKeYIu0/P0Vs29TzZSeZFh628CFTjVTd/A/k+qSmu0UwAl1QkxJM9TDo9ymmycMBSc6RIaZHTLz5IRtO5/mJ+fH0TTB0+5J0DXW8oHuVezIaUKMUx/OJPvbnbggd5BBwx54hmnIFqbNZZjf6j8gI+vZLt7ojDxaKw8iAD+icTsZ7YEUXEcHM8e89o4+K0aBLgLnWZtqBoptuty0y3XNUpHwiuzjwWGnBJEdOeqIooxFHM43jQR5CProvUZXpuNgJIE8NLLEG0g0zqzwoy1bly0L1wk7MRqQonuW73od9RO5bANXvUL3rypVQ766W0A2fUUD6q0qVlCaqEqoJL2q3FRBuqL0VlnkKzfG0BUaWuuD8+BXJvu1NtSuaji1zKdQ0xpmqzAHuTC6z2i51vtsktxGZo7tWSP547w/PzXQ8HJVwZowS/EN3U2PRc2q0xUZUpUC7o4hxc3o4OBVT27sQ4auackj4mE8Wnn1BkeSue4FGKVQ83N9m/wB1Lv1sjtaHaNHfo38WH4h5WPkVojk05mumM5tZKKzuJtBtLEgPJAqDL/VIIn3jr4rpe1aIDhx4g/igLjZpNNLOD384bl6ZXFzvUNjxXSNibXOKwbXTNWgMtQHi3g/29zyWxxV2aFJ8AIbZ1tbT5/2ReEAgzNwI1HAH0gqAYgFobp6eM6c0ZSYcttZERyNo8soQYSZx77RpA1PDjm8I4JJvfGSgOVWSeBIb/ZPDXzP52EwI4AfJI98n/s6Ntajv/rsj0L2PNsumOIz0/aqxb1dTNuPlwXmPhwFv3mn/AHNP5KKsJba/P2CIpD2Bc7UgQJg8LfmsWrakCfCZ8T+i9UZDpDq6jdiEA7EKB+JXndVcGEYvxCGq10C7EoepikHMATVxKgNdCOqqN1ZIm2wWE1KqHfiEO+uo8pKuXG4yJziFIyrKgZQRDaUKKKkFoIplC7b2R94ouZodWnk4aeRuPNE0mo6lRWiGOnaItnYg3a2U6jRyvEOLiY8AGj5Jr2UggiQRB6g6hHjDLYYVNLd2GT1Ss4lt/ZRwuJfTPwm7TzafhP5eSN3L2wcPi2z8FTuOnQzp7mPMq7faPu32uH7Zgl9GZ60z8Xpr4SuVm46j6ldLFPXE1QlqVnRt4ML2TmuZDqNTvMcIi/7hI4ifMIvDU87KWUwXPIjlFxPqfVId28PTqsc59Rze1aWkEjI2uCC10cLk/wDyOCb7DJcWA2LHuc7mO639CnZahjh6MCqbmC3wm/6H1Vc3vqFzKPCHu/4NlWNlP/MdJgC4GlyNR9aKsb315FEHUvJHiA38nH0U/YO0WR7g4AAmDE9TFvkvWUxk7uomJ16eyHqO7oj4tNJ0EAexWYeSDAiJjyn9EQEDmhtncteP1KxS4hgMG1mj5/2WKELYWqJ7UUW2QtVcZYdjE0A4goN9RHVGkqB1BVyx0LpBMyiqVEa6goX4UpUg6Qei0koymxbUMOpxShVydsKRq1qwqVtNamiZV2KI9E+HamFFiHwtNNKNNbXsgMylTUvYKemxbEqlsrYK+gCCCJBBBB0INj7LhG19ldlXeyCIcQP5Tds+RF19AFtj4H5Ll/2lYQCuwwBLL8z3na+jh5Lb4/tNOHgp2yMb2Dnte0upvbcCNRoRPFXXZVKTTAN3sE8jrbqBA8YVa2ls4MeG2HdbB4aDveep8SrHu1Rf3C5hloOWdDd0EdLEeS0s0Bpqd17TPeI+dyQq3vjSBdRaCfid/wBsH291YalM96ebBPKbG/mq3vIIqYfS7iD/ALQp0Bcj4yXBreJdr4R8/mvM5Mk21JAt1+ZWmGpk1LSCHO8dTfospvu7NAm/K5sfzRFMe+TN4gWGtyeX1dYvO2jxAF+etvKViR2NsXxzVDUpoiVrCxJ7GMCdRUbqCPexeNoLLkkgoAFBYcOmJoqM0lS3+hgDslt2aM7FamihFABm2XoEqfsVJTprZGkgM1pMTCiYUTGhShVSmIyc1lr2ige9QHEoJ2Iw8PkwqF9olE9rS1jJLj1a94NuNnn1VupV5dGvLx1SrePAOq1WNuRlLSJsczbfIro+P7TZg9pU97NmgZHifgDTOpESCYtNj6qXdFvcfwgvv0EmL9Sn206QrMI4ANNxPwlpjzgBC7D2SWCsOIL8vImbH0laWy5EoonK/kch9RoOM2VU3uYBVwoGpfe3ViumHpGX3jutHU2v4DvDVU/fNn+KwgF+8TPM5mEoWSuB4xhaczI7oeTcRf690HVpiQDGkzy46D6umGIMCOZvpETJlD4kDM4WABMnmQDy0BPBEUErAcXRpccrm3msUOIJLefn1hYpQUzpIYpBRRQoLHNhc5xdGMEdQWhbCIcVFUKw5IkNCFrlWjqi87RLEY3cFqGLZq3srIxAR5F5C3cVE4qx8ANzUUTsQoX1VDUqKhp2Sgh1ZB16y0qYhBVsSmSI0Mtl1x2oBuDPHpf2Tw0/2jnfwtIJ/haZVU2JXmu0dHf8SrJWr/HN4a6PGMo+a6njXo/poxbIQsm5FrhvLWJRdJsVC0AiSRE6QDH11C8qvijlIEl7IPIl7Y+anqNIJLDmdIJJ1LZv7fJaHyWoU13DtYnVgJ9SeHh7Ku7y4UvxWEBJnO4zw7pDyPGyfYx8V+MZGTIni+0+SQb5z2+DgxNYix/ipg/M+qcC5G+IpcfebADqg6oAa7hp53F0bjtbiREfUIHEvkeIvyBvHsoKAYgy0mRFhfx+vVerepShh04fM8ViJDr6hqrFixy4M4K4qCuV4sXPyCgZctmLFirgMSArYFerFcgM0cVBUcvViYAHUKhqOWLFTIYDquQdZy8WJ4jII3eP+IZ/V/xKs2PP7M9df9YWLF0vH9v9LYcENRgNME65m/8AIIKuYqVALCw8hFlixXrllnSA3PJrH/ps9nV/0SLee9TB/wDuB86axYigMaYz/MI4SVHjbExaenIA+V1ixR8g6B3Uw6Qbglsjyd+gWLFiAy4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6" descr="data:image/jpeg;base64,/9j/4AAQSkZJRgABAQAAAQABAAD/2wBDAAkGBwgHBgkIBwgKCgkLDRYPDQwMDRsUFRAWIB0iIiAdHx8kKDQsJCYxJx8fLT0tMTU3Ojo6Iys/RD84QzQ5Ojf/2wBDAQoKCg0MDRoPDxo3JR8lNzc3Nzc3Nzc3Nzc3Nzc3Nzc3Nzc3Nzc3Nzc3Nzc3Nzc3Nzc3Nzc3Nzc3Nzc3Nzc3Nzf/wAARCAC6AQ8DASIAAhEBAxEB/8QAHAABAQACAwEBAAAAAAAAAAAAAAEEBgIDBwUI/8QAORAAAQMDAgQDBgQFBAMAAAAAAQACAwQFERIhBjFBURNhcSIjMkKBkRShscEHM2LR8BYk4fE0UnL/xAAYAQEBAQEBAAAAAAAAAAAAAAAAAQIDBP/EACARAQEAAwADAQEAAwAAAAAAAAABAgMREiExE1EEIkH/2gAMAwEAAhEDEQA/AM5FEXoeYREQFVEQEREBERAREQEREBERQFFUVEREQEREBERARFERVERAREQERFQUREHYoqigiKogiIqgiKqICIiAiIgIiICIiKKKoiIqiiAiIgIiICIogIiICIioIiIIiIg7EREBERBFVg1t4tlB/wCXWwxnsXZP2Xwqv+IFmgyIG1FQf6GaR+alsizG1taLQXfxArKp5ZbrU3J2DpJCfvyA+6+e7i691FQIpauKAasObTxZI+u6xdmMbmrKvTiMDJOB3KxnXCibIYzVwF45sEgJ+wXndRWy1VHI1000kpfls0rstIB7ea76SuhpfFEDwxxAbG2H2Y2A7kHHPf0XK7/5G5p/tbpLfrZFnNQ52nZ2iF7seuAus8R2oQ+KZ3hncwvH6hec3Z9TIxwMj5Nfxa36iPIE/L5BYAgqJ3aiCxryN3OwM+QHRP1ya/PB6ceLrPp1CWdwzjaBxXEcY2POHVEzT0Dqd+/5LzVnjNOiacxBowGkjUdsHHNdOmSTxWGUiLbOp2eXfHJX9afni9bp+IrNUAGO4QjyflmPuAvoxSxzxNlgkZJG7dr2ODgfqF4/BbamfDoi2aMkEt2H1HTsvu2uKt4VuBne4micf9xDj4Wn5ufMbJjuneVnLVJOx6KojXNe0OY4FrhkEHYhVd3AREQRFVEBERARSR7ImOklcGsaMlzjgALWbtxfBD7u3N8Z5JGtzTpypbJ9axxuXxs+OqxX3K3xyGKSupWyDm0zNBH5rze5Xa6VLi2eSV5JOWjIaRnYAcu66I4njRNUlrGtOS1o2Hbdc/2jd18/69WjkjmYJIZGSMPJzHAg/Zcl5hbOJpLZdmgb0kmNWfmHf6br0/05Lpjl5RjLHxERFpkUREHMKosa419LbaV9TWSiOJvU9T2CDJwSDjmtI4mpru/Lq+/0lFTk/wAuMlv/ACVhXXiu8XRsgs8D6ajbznIwSO+TsFpFRJJLK580rpXnm9ziSfqVzyynx1wwrKq2W+LPg1E1VIT8ZZoafvkrCz2AVA5EuABXPXG1uGsyepdzXGu0dsOqd/hBxdnkCcBfVgDmxiYNDZWey4MHML5DJWNc1wxkfJyCyhM06muOlzjlrI3Yb9VzyjX19dj2GRwjwfZ1EHYBcIoY/BDwwBj3ZkOfZWI6ch0finVJjaNoBbjuVnW+jnr52MGXyagY9AOhn0WF4ODJRqYXAROHxEjYc9ljVM1PEX6HPc1+532ytufwXUVMRMtw8Jzoi10bI8hzs7ZJPLyAWp3yxVtmnY2dgeXgGOSEEtHlnHNb/OydrMyl9RgmT2fZaGNdyIGdfT6eqw5G6Z3NZs3O2Dn812DJeWBw1H+ac41eSyI2NfH4cWoNcC2J+QC7uCr8OPsWedhlbEHEkNGobBoPl3XplBR0tZboo5mMc9zRq2AOMdfovGLXK+GrEY8QDXu0as589P6L2C0VwjED8gjSBsdX6lcNs8b1vH3GLa2S2irdZqkkxAa6OQ/Mzqz1HTy9F9dZl3tkV/pA2KYsnj9unnAGWO6H/jqvk0VTJI+Wlq2CKtgOJYweY6OH9J/uOi9mjb5Tl+vNtw5espFVF3cRERAWPXVkFBAZqh2B0aObj5Ljcq5lDA5+gySBpcGN7dz2C86rbhcL9cW01Nl00pwGtcQGt8/If5usZZ89R0ww77vx3XviGquk5ii9mIH2Y/lHme5/wLHiohGwPkkc7J2BwMnp9V9Gbhealn8KCU1b4m6pGRRkBhO4yc5cd1h3ukulBTmqqKSRkQ21agdAJxvvsSvNllbXonJORjyPiZl/b2QSV8+trfHL4opMMx074P74WFLPUtijlLSIXlwYehIxn9QpXUclJHSTknRUxeI13nkgj6YVmP8AWeR32GjiutygoKmZ0LZHENeBnB54+q9pA0gNHIDC0GfhaarrLberT4bY5hFPLGTjQ7Ykjy64W/k7r0YTjjsvURFF0c1URER2LorWRmB0j6YVDowXMjwCScdMrvRXg8/vNqudya+tv9VHbbbEMiBhyQO2BsSviQWKqu7xDZ7c+KkDsfiKjZzvMn9gvWZI45mhsrGvAOQHDO65jAGAMDsFi6+tzZY89m/h3KyCJlPURPmd/NlkJAb5NaBv9V9mi4FtscdKKwmcwMILQNLXuJyXHqegxnotoRWa4n6ZVhw2e1wACK3UrMcsQt/ssmSCCUASwRPA5BzAcLmivjGe1jT26gqIRFPRU74wchpjGAudLSU1GwspKeKFp5hjQMruVTxx/i+V/plYl1oIrpQyUk5c1r8EObzaRyIWUiWd9Etl7Hi14tstprX0kzHtDD8ZBAf2I7rrhe3JLm51fE0Y2Hcea9W4mscd6osNa38VHvC5xwPQ+S8kqYpKWrmp6hpZJG8teANwQenkvJnhZXrwzmUJdMUrHxPcSdwS4Ejf7rfOFbl+IpGske3I2fjmD6LSAfGbpJ94DlgyfsMBfa4UnbTXJj5nO8AN94NwAfl5juuO2dxdMfr0+jvENAQ15IjGM5PLssmuFDetD4HyU9bGMwVPh5GOzuhaeo/Q7rAgq4Hujk0yysJ0l7QHNcey2Sha2YBoBBHd2SFxxtx+NWdfCzLFL4FXEYKgDOgkEObnGpp6j+++FzW1zWuCupxBVg6QdTZW7OYe4PRaffPxHD9Y2nroJZ4HtL46yCPLCwcy7o3HXf0Xv1b5lPbyZ6rL6dq+XfbzFaodLQ19W9pMcZz9zjouqv4io46JslFPFPJKPdhrh991pFTBVVck073Oll+J2/tfnz9PsFrZs5PRr1dvcmBdLjUXGQio8SSdzhoa3fLs8vz2wvQeErC2y0OqZoNbMAZXf+o6NHkP1Wu8EW2kqrm6eXL5KVrXhpGNLjkAnfnz2K38qasfXV3Ze/GBK6aylhrqWSlqo/EhkGHNJ5ruUXbjg1m/8JwVVihoLW1kLqeQyRayTnPME89/2XKThSCs4cobbWO0z0zciWPfS4/EB3H9lsiKeMXyrooKZtFQ09Ixxc2GNsYJ5nAwu5VFpERVREEREHNFUWkRFUQEREBERAREQEREALX+KeF6e+sE0ZENawYbLjIcOxH7rYEUuMs5VlsvY8UudpuFnlEdbTuZsMPHtN+juSzqAnMJJLXHBa7n9wvXdjzAPbK1au4SDZqipoqggvy7w5d8HyIXk3acuenr1bsb6yfO4TmkqLnHA10UccgJdkva8Y7Dkd/Ieq9otVHHFA3TvtzK8H4dq2tvVG0za/fDGg6iM+u33X6Lt0LnQNIYyJuNhqyV4uf7PRfixxujw6OV2sjIy3b0WNe6SC42WupKyPxYZo3CSFzsAnGdiOXqsprZjJuGnHb91xnwyQgubn5j2W4y8Ovf8P7nb7bSVNbJSFhijaY5JN2nJHbtpGR2PLr9bgqycFn8TDc53xupQ2Z876jRE7Y5DTgbd+v5L0a4iKtt9VSNNO9jhgOkLnBrunIg/Yry+n4MqKmpL6+qZJDFKMCBmWvjHy8xpP3U87a164zaq88O01FO7hWySQl79H4yqlfpOBnkTny3x135ZxrRxG2qEba9kdPLI7SNJOnV6nutnqq6xssrrJS0cUUQBw1pDnt88DfK06O3VLsZp62WExviayaWPSwu5O0kA475JPYL06ssrXDZMW0FFGNLWNaTkgAZ7qr2PIiKogiKogiKqICiqIjmiqLbIiKoIiqiAiIioiqKCIiICYUOQCQMnHJabeOIOIXV0lBbbRJE7kHlusnzDvhH1ys5ZTFrHHybZWVtNQxGSrmZG0DIBO7vQcyfRfBrL/PUUpnpI201I5pw+pIbJIeulpPLzKwKbhy4hhr7pGK6uxhkDpGkD/6ccfYLJobNWVMU09/gqpXZAjpKaoa3UPMjOPIBebZlnl65x3wxwx99fd4Tqo55H3qe3vkbRR5FQYRjVyOl2OYGc4Ww1H8R46O1y101rqvC1AMGW6n564zsPXsvnXC6SPoqawwwU8Ba0Onig9psDByaTy1HsMrnSeD+JhNTC2SESAOa9uR/31XHVq7LlW9m3lkjrtXHDrzWOfAwxtxjSSTgf1bc/qs6t4sc33btQ2OwYG7Y5nJ232WLX2+G23Orip42RskeJQ1rcAZHb6LHkijkHvI2vH9QBW8dHnJlKzd3jeWPkXenFeyOERa6l/tODZMtYCdtRGcf9rPo6R8FtbQz1Es8ePaaXlrD5aRtj/CslrWsbpa0NHYDAVXXXoxx++3PLbll8cIYo4IxHDG2Ng2DWDAC5qKrvxzREREERVFREVQRMIiAiIiOxERdGRAiICIigIiIIiqiAoqiiomcKqIGUyfMehwiKDvsVoiqqySnpo2QmTVLI5jRlzu57ld9PaL1w/TsaZo6yJznvcyRpwXudnnk4xy+i52GuFFdIpZ3P8DBa8NJwARjOAttp7vRVtTNTgse2M+7Y35mjHtDpzJ/JeP/ACJbederT860q7VkUlK+tqoahlXFGBIXDDepIBxg47/dYNNPFUwtlge17DyIK3O/2aiulI+nJljJzkNOMjr6jyWg2+0f6fdLSSTGRsspdHIQAD5eqn+Pl4/603TvuM9FcLidiBjmvbXmioiICIigIiIGFFUVERVEERVEHYiqLbKKLkiDii5KIIiuFVBxRVEERVEEUVRRURVRAyRyKsckkUzZonlkrfhe3YhRFLjL9XtjPfdK2VkkjpMuazYt21O6Z/fC+Zd7gJqd342INyN3AZafVdmTjGduyhAc0tcAQdiD1XLLTK6TZY1P/U0lLI2EhssWoe8OSQ3r6raKarhrKSKWnZIGOydUjdJd6DsuptuoW/DR043zkRhZOOg5Baxxsntm5T/giItsiImEBERAREQRFSiCIqio7UVRaYRMKogmEwqiDiiuEQRFVEERVEVERFBEVRBERMKKiKogiLlhRBEwqiCIqiCIqogIiqgiKoqIgVUQdiqiLTKooiCoiICIiCIqogiKqICiqKKiKogiKphBEVwiCIqogKIiAiqKKiKogiAKogiKogiKoqOaiqKsoiIgqIECAiK9UERVRBEwr1TqgmEwr0QoqIqigiK9EVEUVUPNQFCuSiCIqVAgInVEBFFeiAivRQoCIqgIiqD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C:\Documents and Settings\Для всех\Рабочий стол\Начальная школа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73052"/>
            <a:ext cx="4032448" cy="3456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26" y="2780928"/>
            <a:ext cx="4762500" cy="3848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85556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0164" y="548680"/>
            <a:ext cx="80724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3300"/>
                </a:solidFill>
              </a:rPr>
              <a:t>Пушным зверям хвост служит одеялом, согревая их в любой мороз.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3300"/>
                </a:solidFill>
              </a:rPr>
              <a:t> </a:t>
            </a:r>
            <a:r>
              <a:rPr lang="ru-RU" sz="2800" dirty="0" smtClean="0">
                <a:solidFill>
                  <a:srgbClr val="003300"/>
                </a:solidFill>
              </a:rPr>
              <a:t>Кошки с помощью хвоста выражают около 200 эмоций.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3300"/>
                </a:solidFill>
              </a:rPr>
              <a:t>У собаки хвост – индикатор настроения.</a:t>
            </a:r>
          </a:p>
        </p:txBody>
      </p:sp>
      <p:pic>
        <p:nvPicPr>
          <p:cNvPr id="1026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10389"/>
            <a:ext cx="3711926" cy="3118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0156" y="2795449"/>
            <a:ext cx="44518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>
                <a:solidFill>
                  <a:srgbClr val="003300"/>
                </a:solidFill>
              </a:rPr>
              <a:t>Длинные хвосты приматов помогают сохранять равновесие при прыжках и удерживаться на ветках.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solidFill>
                  <a:srgbClr val="003300"/>
                </a:solidFill>
              </a:rPr>
              <a:t>Маленький хвост </a:t>
            </a:r>
            <a:r>
              <a:rPr lang="ru-RU" sz="2800" dirty="0" err="1">
                <a:solidFill>
                  <a:srgbClr val="003300"/>
                </a:solidFill>
              </a:rPr>
              <a:t>оленухи</a:t>
            </a:r>
            <a:r>
              <a:rPr lang="ru-RU" sz="2800" dirty="0">
                <a:solidFill>
                  <a:srgbClr val="003300"/>
                </a:solidFill>
              </a:rPr>
              <a:t> служит маячком для оленят. Он помогает им не отстать от матери.</a:t>
            </a:r>
          </a:p>
        </p:txBody>
      </p:sp>
    </p:spTree>
    <p:extLst>
      <p:ext uri="{BB962C8B-B14F-4D97-AF65-F5344CB8AC3E}">
        <p14:creationId xmlns="" xmlns:p14="http://schemas.microsoft.com/office/powerpoint/2010/main" val="1235148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3300"/>
                </a:solidFill>
              </a:rPr>
              <a:t>Вращаясь, как пропеллер, хвост крокодила и ракообразных позволяет им быстро перемещаться в воде.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3300"/>
                </a:solidFill>
              </a:rPr>
              <a:t>Крокодил мощным ударом хвоста оглушает добычу. Таким же способом защищается от нападения.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3300"/>
                </a:solidFill>
              </a:rPr>
              <a:t>Но иногда хвост может сослужить и плохую службу. Хвост леопарда, свисающий с дерева, выдает охотнику его хозяина.</a:t>
            </a:r>
            <a:endParaRPr lang="ru-RU" sz="2800" dirty="0">
              <a:solidFill>
                <a:srgbClr val="003300"/>
              </a:solidFill>
            </a:endParaRPr>
          </a:p>
        </p:txBody>
      </p:sp>
      <p:pic>
        <p:nvPicPr>
          <p:cNvPr id="2050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514" y="4637112"/>
            <a:ext cx="3629014" cy="20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862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429684" cy="5072098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003300"/>
                </a:solidFill>
              </a:rPr>
              <a:t>Самый длинный хвост у японских длиннохвостых кур (длина 7,3 м)</a:t>
            </a:r>
          </a:p>
          <a:p>
            <a:pPr eaLnBrk="1" hangingPunct="1"/>
            <a:r>
              <a:rPr lang="ru-RU" sz="2400" dirty="0" smtClean="0">
                <a:solidFill>
                  <a:srgbClr val="003300"/>
                </a:solidFill>
              </a:rPr>
              <a:t>Ящерицы, в случае опасности, могут отбрасывать свой хвост. В хвосте есть специальное «слабое место», в котором он ломается, не причиняя вреда животному. Взамен прежнего отрастает новый хвост.</a:t>
            </a:r>
          </a:p>
          <a:p>
            <a:pPr eaLnBrk="1" hangingPunct="1"/>
            <a:r>
              <a:rPr lang="ru-RU" sz="2400" dirty="0" smtClean="0">
                <a:solidFill>
                  <a:srgbClr val="003300"/>
                </a:solidFill>
              </a:rPr>
              <a:t>Если хищник схватит бурундука за хвост, у него останется только «скальп» с хвоста, а </a:t>
            </a:r>
            <a:r>
              <a:rPr lang="ru-RU" sz="2400" dirty="0" err="1" smtClean="0">
                <a:solidFill>
                  <a:srgbClr val="003300"/>
                </a:solidFill>
              </a:rPr>
              <a:t>бурундучок</a:t>
            </a:r>
            <a:r>
              <a:rPr lang="ru-RU" sz="2400" dirty="0" smtClean="0">
                <a:solidFill>
                  <a:srgbClr val="003300"/>
                </a:solidFill>
              </a:rPr>
              <a:t> с голым хвостиком убежит.</a:t>
            </a:r>
          </a:p>
          <a:p>
            <a:pPr eaLnBrk="1" hangingPunct="1"/>
            <a:r>
              <a:rPr lang="ru-RU" sz="2400" dirty="0" smtClean="0">
                <a:solidFill>
                  <a:srgbClr val="003300"/>
                </a:solidFill>
              </a:rPr>
              <a:t>Электрический скат испускает мощные электрические разряды. А удар ядовитого шипа на хвосте ската – </a:t>
            </a:r>
            <a:r>
              <a:rPr lang="ru-RU" sz="2400" dirty="0" err="1" smtClean="0">
                <a:solidFill>
                  <a:srgbClr val="003300"/>
                </a:solidFill>
              </a:rPr>
              <a:t>хвостокола</a:t>
            </a:r>
            <a:r>
              <a:rPr lang="ru-RU" sz="2400" dirty="0" smtClean="0">
                <a:solidFill>
                  <a:srgbClr val="003300"/>
                </a:solidFill>
              </a:rPr>
              <a:t> способен лишить жизни человека.</a:t>
            </a:r>
          </a:p>
        </p:txBody>
      </p:sp>
    </p:spTree>
    <p:extLst>
      <p:ext uri="{BB962C8B-B14F-4D97-AF65-F5344CB8AC3E}">
        <p14:creationId xmlns="" xmlns:p14="http://schemas.microsoft.com/office/powerpoint/2010/main" val="24211376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значения слова «хвост»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378619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3000" dirty="0" smtClean="0">
                <a:solidFill>
                  <a:srgbClr val="003300"/>
                </a:solidFill>
              </a:rPr>
              <a:t>В русском языке слово «хвост» имеет и другие значения. 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600" dirty="0" smtClean="0">
                <a:solidFill>
                  <a:srgbClr val="003300"/>
                </a:solidFill>
              </a:rPr>
              <a:t>Хвост – конечная часть чего – либо (поезд, самолёт).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600" dirty="0" smtClean="0">
                <a:solidFill>
                  <a:srgbClr val="003300"/>
                </a:solidFill>
              </a:rPr>
              <a:t> Хвост кометы – след при сгорании.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600" dirty="0" smtClean="0">
                <a:solidFill>
                  <a:srgbClr val="003300"/>
                </a:solidFill>
              </a:rPr>
              <a:t>Хвост – как прическа для волос.</a:t>
            </a:r>
          </a:p>
          <a:p>
            <a:pPr lvl="1" eaLnBrk="1" hangingPunct="1">
              <a:lnSpc>
                <a:spcPct val="90000"/>
              </a:lnSpc>
            </a:pPr>
            <a:r>
              <a:rPr lang="ru-RU" sz="2600" dirty="0" smtClean="0">
                <a:solidFill>
                  <a:srgbClr val="003300"/>
                </a:solidFill>
              </a:rPr>
              <a:t>Хвост студента – несданный зачёт, экзамен.</a:t>
            </a:r>
          </a:p>
          <a:p>
            <a:pPr eaLnBrk="1" hangingPunct="1">
              <a:lnSpc>
                <a:spcPct val="90000"/>
              </a:lnSpc>
            </a:pPr>
            <a:endParaRPr lang="ru-RU" sz="3000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4112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Фразеологизмы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857784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200" dirty="0" smtClean="0">
                <a:solidFill>
                  <a:srgbClr val="003300"/>
                </a:solidFill>
              </a:rPr>
              <a:t>На основе этих значений появились фразеологизмы.</a:t>
            </a:r>
          </a:p>
        </p:txBody>
      </p:sp>
      <p:pic>
        <p:nvPicPr>
          <p:cNvPr id="4098" name="Picture 2" descr="C:\Documents and Settings\Для всех\Рабочий стол\Начальная школа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37982"/>
            <a:ext cx="325755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Для всех\Рабочий стол\Начальная школа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325755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Для всех\Рабочий стол\Начальная школа\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071" y="4221088"/>
            <a:ext cx="3248025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4224107"/>
            <a:ext cx="1609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Коту под хвост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4772" y="5255622"/>
            <a:ext cx="2128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Тянуть кота за хвост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84168" y="4252636"/>
            <a:ext cx="2845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Сорока на хвосте принесла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084168" y="5038195"/>
            <a:ext cx="1462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Хвост трубой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81794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Пословицы и поговорки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Для всех\Рабочий стол\Начальная школа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3714750" cy="2790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1916832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Шёл журавль по болоту – нос увяз; нос вытащил – хвост завяз.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125946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Ему на хвост не наступишь.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51886" y="285293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Имеешь хвост – виляй, имеешь разум - думай.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64747" y="377329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 в хвост, и в гриву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27984" y="465313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Хвост голове не указка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4739" y="502246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Лучше быть головой кошки, чем хвостом льва.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62234" y="515719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Лиса всё хвостом прикроет.</a:t>
            </a:r>
            <a:endParaRPr lang="ru-RU" dirty="0"/>
          </a:p>
        </p:txBody>
      </p:sp>
      <p:pic>
        <p:nvPicPr>
          <p:cNvPr id="1028" name="Picture 4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64305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64305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017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Название, цели, задачи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TextBox 23"/>
          <p:cNvSpPr txBox="1">
            <a:spLocks noChangeArrowheads="1"/>
          </p:cNvSpPr>
          <p:nvPr/>
        </p:nvSpPr>
        <p:spPr bwMode="auto">
          <a:xfrm>
            <a:off x="500063" y="1357313"/>
            <a:ext cx="2786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Тип проекта: 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3300"/>
                </a:solidFill>
              </a:rPr>
              <a:t> </a:t>
            </a:r>
            <a:r>
              <a:rPr lang="ru-RU" dirty="0">
                <a:solidFill>
                  <a:srgbClr val="003300"/>
                </a:solidFill>
              </a:rPr>
              <a:t>Исследовательский</a:t>
            </a:r>
          </a:p>
          <a:p>
            <a:pPr>
              <a:buFont typeface="Arial" charset="0"/>
              <a:buChar char="•"/>
            </a:pPr>
            <a:r>
              <a:rPr lang="ru-RU" dirty="0">
                <a:solidFill>
                  <a:srgbClr val="003300"/>
                </a:solidFill>
              </a:rPr>
              <a:t>Творческий</a:t>
            </a:r>
          </a:p>
        </p:txBody>
      </p:sp>
      <p:sp>
        <p:nvSpPr>
          <p:cNvPr id="3077" name="TextBox 25"/>
          <p:cNvSpPr txBox="1">
            <a:spLocks noChangeArrowheads="1"/>
          </p:cNvSpPr>
          <p:nvPr/>
        </p:nvSpPr>
        <p:spPr bwMode="auto">
          <a:xfrm>
            <a:off x="642910" y="3643314"/>
            <a:ext cx="33362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Задачи проекта: 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3300"/>
                </a:solidFill>
              </a:rPr>
              <a:t> </a:t>
            </a:r>
            <a:r>
              <a:rPr lang="ru-RU" dirty="0">
                <a:solidFill>
                  <a:srgbClr val="003300"/>
                </a:solidFill>
              </a:rPr>
              <a:t>Приобретение знаний по теме</a:t>
            </a:r>
          </a:p>
          <a:p>
            <a:pPr>
              <a:buFont typeface="Arial" charset="0"/>
              <a:buChar char="•"/>
            </a:pPr>
            <a:r>
              <a:rPr lang="ru-RU" dirty="0">
                <a:solidFill>
                  <a:srgbClr val="003300"/>
                </a:solidFill>
              </a:rPr>
              <a:t>Выполнение творческих работ</a:t>
            </a:r>
          </a:p>
          <a:p>
            <a:pPr>
              <a:buFont typeface="Arial" charset="0"/>
              <a:buChar char="•"/>
            </a:pPr>
            <a:r>
              <a:rPr lang="ru-RU" dirty="0">
                <a:solidFill>
                  <a:srgbClr val="003300"/>
                </a:solidFill>
              </a:rPr>
              <a:t>Представление итогов</a:t>
            </a:r>
          </a:p>
        </p:txBody>
      </p:sp>
      <p:sp>
        <p:nvSpPr>
          <p:cNvPr id="3078" name="TextBox 26"/>
          <p:cNvSpPr txBox="1">
            <a:spLocks noChangeArrowheads="1"/>
          </p:cNvSpPr>
          <p:nvPr/>
        </p:nvSpPr>
        <p:spPr bwMode="auto">
          <a:xfrm>
            <a:off x="5214942" y="4000504"/>
            <a:ext cx="22574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Помощники: 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3300"/>
                </a:solidFill>
              </a:rPr>
              <a:t> </a:t>
            </a:r>
            <a:r>
              <a:rPr lang="ru-RU" dirty="0">
                <a:solidFill>
                  <a:srgbClr val="003300"/>
                </a:solidFill>
              </a:rPr>
              <a:t>Словари</a:t>
            </a:r>
          </a:p>
          <a:p>
            <a:pPr>
              <a:buFont typeface="Arial" charset="0"/>
              <a:buChar char="•"/>
            </a:pPr>
            <a:r>
              <a:rPr lang="ru-RU" dirty="0">
                <a:solidFill>
                  <a:srgbClr val="003300"/>
                </a:solidFill>
              </a:rPr>
              <a:t> Литература</a:t>
            </a:r>
          </a:p>
          <a:p>
            <a:pPr>
              <a:buFont typeface="Arial" charset="0"/>
              <a:buChar char="•"/>
            </a:pPr>
            <a:r>
              <a:rPr lang="ru-RU" dirty="0">
                <a:solidFill>
                  <a:srgbClr val="003300"/>
                </a:solidFill>
              </a:rPr>
              <a:t> Интернет-ресурсы</a:t>
            </a:r>
          </a:p>
          <a:p>
            <a:pPr>
              <a:buFont typeface="Arial" charset="0"/>
              <a:buChar char="•"/>
            </a:pPr>
            <a:r>
              <a:rPr lang="ru-RU" dirty="0">
                <a:solidFill>
                  <a:srgbClr val="003300"/>
                </a:solidFill>
              </a:rPr>
              <a:t> Учителя и родители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2428860" y="2285992"/>
            <a:ext cx="57864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Цель проекта: 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3300"/>
                </a:solidFill>
              </a:rPr>
              <a:t> </a:t>
            </a:r>
            <a:r>
              <a:rPr lang="ru-RU" dirty="0" smtClean="0">
                <a:solidFill>
                  <a:srgbClr val="003300"/>
                </a:solidFill>
              </a:rPr>
              <a:t>Узнать что такое хвост у животных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Выяснить назначение хвостов у некоторых животных</a:t>
            </a:r>
            <a:endParaRPr lang="ru-RU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81931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Хвосты в стихах, сказках, рассказах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О том, как у животных появились хвосты и об их назначении мы узнаём из произведений детской литературы</a:t>
            </a:r>
          </a:p>
          <a:p>
            <a:pPr eaLnBrk="1" hangingPunct="1"/>
            <a:endParaRPr lang="ru-RU" dirty="0" smtClean="0">
              <a:solidFill>
                <a:srgbClr val="003300"/>
              </a:solidFill>
            </a:endParaRPr>
          </a:p>
        </p:txBody>
      </p:sp>
      <p:pic>
        <p:nvPicPr>
          <p:cNvPr id="4" name="Рисунок 3" descr="http://img-fotki.yandex.ru/get/5304/2208476.1e/0_92fc6_312f9fbc_X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6336">
            <a:off x="1025661" y="3452238"/>
            <a:ext cx="1500198" cy="246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ukazka.ru/img/b/uk3009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429000"/>
            <a:ext cx="1571636" cy="228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1.bp.blogspot.com/-9W3boWyh8Rc/UMhNP-cn63I/AAAAAAAAI0M/liOcEOZFkAw/s1600/%D0%9E9.jpg"/>
          <p:cNvPicPr/>
          <p:nvPr/>
        </p:nvPicPr>
        <p:blipFill>
          <a:blip r:embed="rId4" cstate="print"/>
          <a:srcRect l="3704" t="2500" r="3704" b="2499"/>
          <a:stretch>
            <a:fillRect/>
          </a:stretch>
        </p:blipFill>
        <p:spPr bwMode="auto">
          <a:xfrm rot="472121">
            <a:off x="6374609" y="3515366"/>
            <a:ext cx="142876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220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прочитали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5214938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В. Бианки «Хвосты»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Осетинская сказка «Лиса и заяц»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Башкирская сказка «Почему у зайца хвост короткий»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Русская народная сказка «Почему барсук и лиса в норах живут»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М. Курская «Бабушкины сказки»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К. Чуковский «Павлиний хвост»</a:t>
            </a:r>
          </a:p>
        </p:txBody>
      </p:sp>
      <p:pic>
        <p:nvPicPr>
          <p:cNvPr id="4" name="Рисунок 3" descr="http://www.libex.ru/dimg/247d8.jpg"/>
          <p:cNvPicPr/>
          <p:nvPr/>
        </p:nvPicPr>
        <p:blipFill>
          <a:blip r:embed="rId2" cstate="print"/>
          <a:srcRect r="24052" b="11865"/>
          <a:stretch>
            <a:fillRect/>
          </a:stretch>
        </p:blipFill>
        <p:spPr bwMode="auto">
          <a:xfrm rot="688900">
            <a:off x="6372871" y="3343106"/>
            <a:ext cx="1537393" cy="245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870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посмотрели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229600" cy="5214938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Мультфильмы: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Чертёнок с пушистым хвостом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Павлиний хвост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Крылья, ноги и хвосты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Зарядка для хвоста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dirty="0" smtClean="0">
                <a:solidFill>
                  <a:srgbClr val="003300"/>
                </a:solidFill>
              </a:rPr>
              <a:t>Почему у зайца хвост короткий </a:t>
            </a:r>
          </a:p>
          <a:p>
            <a:pPr eaLnBrk="1" hangingPunct="1">
              <a:lnSpc>
                <a:spcPct val="80000"/>
              </a:lnSpc>
            </a:pPr>
            <a:endParaRPr lang="ru-RU" sz="2500" dirty="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500" dirty="0" smtClean="0">
              <a:solidFill>
                <a:srgbClr val="003300"/>
              </a:solidFill>
            </a:endParaRPr>
          </a:p>
        </p:txBody>
      </p:sp>
      <p:pic>
        <p:nvPicPr>
          <p:cNvPr id="4" name="Рисунок 3" descr="http://thumbs.ivi.ru/f2.vcp.digitalaccess.ru/contents/8/2/b691c78ac79b9538f83230e5758a30.jpg"/>
          <p:cNvPicPr/>
          <p:nvPr/>
        </p:nvPicPr>
        <p:blipFill>
          <a:blip r:embed="rId2" cstate="print"/>
          <a:srcRect l="4210" t="4971" r="3162"/>
          <a:stretch>
            <a:fillRect/>
          </a:stretch>
        </p:blipFill>
        <p:spPr bwMode="auto">
          <a:xfrm>
            <a:off x="7136755" y="764704"/>
            <a:ext cx="1571636" cy="2731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gervic.ru/uploads/posts/2013-09/1379325902_2555337d-34c9-4aee-9a03-8980dd3410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860297"/>
            <a:ext cx="1547171" cy="270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kinospisok.ru/images/posters/757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861048"/>
            <a:ext cx="1571636" cy="27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840264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Мини-викторина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5072066" y="1214422"/>
            <a:ext cx="3714747" cy="4572032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В ходе исследования мы заметили, что многие животные имеют похожие хвосты. На основе этого сходства мы подготовили и провели мини – викторину «Где чей хвост?»</a:t>
            </a:r>
          </a:p>
        </p:txBody>
      </p:sp>
      <p:pic>
        <p:nvPicPr>
          <p:cNvPr id="3074" name="Picture 2" descr="C:\Documents and Settings\Для всех\Рабочий стол\Начальная школ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76" y="1340768"/>
            <a:ext cx="4286250" cy="3209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Для всех\Рабочий стол\Начальная школа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357298"/>
            <a:ext cx="4334023" cy="32480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Для всех\Рабочий стол\Начальная школа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357297"/>
            <a:ext cx="4357718" cy="32658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6386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Для всех\Рабочий стол\Сканированное\2014-02-26\ЕНД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7"/>
            <a:ext cx="4071966" cy="2836129"/>
          </a:xfrm>
          <a:prstGeom prst="rect">
            <a:avLst/>
          </a:prstGeom>
          <a:noFill/>
        </p:spPr>
      </p:pic>
      <p:pic>
        <p:nvPicPr>
          <p:cNvPr id="1027" name="Picture 3" descr="C:\Documents and Settings\Для всех\Рабочий стол\Сканированное\2014-02-26\ЕНД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357562"/>
            <a:ext cx="4127513" cy="2920983"/>
          </a:xfrm>
          <a:prstGeom prst="rect">
            <a:avLst/>
          </a:prstGeom>
          <a:noFill/>
        </p:spPr>
      </p:pic>
      <p:pic>
        <p:nvPicPr>
          <p:cNvPr id="1030" name="Picture 6" descr="C:\Documents and Settings\Для всех\Рабочий стол\Сканированное\2014-02-26\ЕНД\2-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164098">
            <a:off x="6000760" y="4357694"/>
            <a:ext cx="2790825" cy="771525"/>
          </a:xfrm>
          <a:prstGeom prst="rect">
            <a:avLst/>
          </a:prstGeom>
          <a:noFill/>
        </p:spPr>
      </p:pic>
      <p:pic>
        <p:nvPicPr>
          <p:cNvPr id="1031" name="Picture 7" descr="C:\Documents and Settings\Для всех\Рабочий стол\Сканированное\2014-02-26\ЕНД\1-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714356"/>
            <a:ext cx="2305050" cy="9906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715140" y="5714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40005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pic>
        <p:nvPicPr>
          <p:cNvPr id="12" name="Picture 6" descr="C:\Documents and Settings\Для всех\Рабочий стол\Сканированное\2014-02-26\ЕНД\2-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065843">
            <a:off x="3117125" y="1690849"/>
            <a:ext cx="2790825" cy="771525"/>
          </a:xfrm>
          <a:prstGeom prst="rect">
            <a:avLst/>
          </a:prstGeom>
          <a:noFill/>
        </p:spPr>
      </p:pic>
      <p:pic>
        <p:nvPicPr>
          <p:cNvPr id="13" name="Picture 7" descr="C:\Documents and Settings\Для всех\Рабочий стол\Сканированное\2014-02-26\ЕНД\1-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555408">
            <a:off x="2791072" y="4677731"/>
            <a:ext cx="230505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2516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6 L -0.42517 -0.37802 " pathEditMode="relative" ptsTypes="A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-0.36215 0.54606 " pathEditMode="relative" ptsTypes="AA">
                                      <p:cBhvr>
                                        <p:cTn id="1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Для всех\Рабочий стол\Сканированное\2014-02-26\ЕНД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13156"/>
            <a:ext cx="4143404" cy="2906705"/>
          </a:xfrm>
          <a:prstGeom prst="rect">
            <a:avLst/>
          </a:prstGeom>
          <a:noFill/>
        </p:spPr>
      </p:pic>
      <p:pic>
        <p:nvPicPr>
          <p:cNvPr id="2051" name="Picture 3" descr="C:\Documents and Settings\Для всех\Рабочий стол\Сканированное\2014-02-26\ЕНД\7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643314"/>
            <a:ext cx="4184447" cy="2935498"/>
          </a:xfrm>
          <a:prstGeom prst="rect">
            <a:avLst/>
          </a:prstGeom>
          <a:noFill/>
        </p:spPr>
      </p:pic>
      <p:pic>
        <p:nvPicPr>
          <p:cNvPr id="2052" name="Picture 4" descr="C:\Documents and Settings\Для всех\Рабочий стол\Сканированное\2014-02-26\ЕНД\7-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214818"/>
            <a:ext cx="1752600" cy="1457325"/>
          </a:xfrm>
          <a:prstGeom prst="rect">
            <a:avLst/>
          </a:prstGeom>
          <a:noFill/>
        </p:spPr>
      </p:pic>
      <p:pic>
        <p:nvPicPr>
          <p:cNvPr id="2053" name="Picture 5" descr="C:\Documents and Settings\Для всех\Рабочий стол\Сканированное\2014-02-26\ЕНД\7-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571480"/>
            <a:ext cx="2162175" cy="1600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768" y="150017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072330" y="47863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pic>
        <p:nvPicPr>
          <p:cNvPr id="8" name="Picture 5" descr="C:\Documents and Settings\Для всех\Рабочий стол\Сканированное\2014-02-26\ЕНД\7-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928670"/>
            <a:ext cx="2162175" cy="1600200"/>
          </a:xfrm>
          <a:prstGeom prst="rect">
            <a:avLst/>
          </a:prstGeom>
          <a:noFill/>
        </p:spPr>
      </p:pic>
      <p:pic>
        <p:nvPicPr>
          <p:cNvPr id="11" name="Picture 4" descr="C:\Documents and Settings\Для всех\Рабочий стол\Сканированное\2014-02-26\ЕНД\7-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5000636"/>
            <a:ext cx="1752600" cy="1457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7998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-0.36232 0.08403 " pathEditMode="relative" ptsTypes="AA">
                                      <p:cBhvr>
                                        <p:cTn id="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36996 -0.0833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Для всех\Рабочий стол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64418"/>
            <a:ext cx="4324350" cy="3009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Для всех\Рабочий стол\Сканированное\2014-02-26\ЕНД\6-1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857364"/>
            <a:ext cx="1914525" cy="933450"/>
          </a:xfrm>
          <a:prstGeom prst="rect">
            <a:avLst/>
          </a:prstGeom>
          <a:noFill/>
        </p:spPr>
      </p:pic>
      <p:pic>
        <p:nvPicPr>
          <p:cNvPr id="3077" name="Picture 5" descr="C:\Documents and Settings\Для всех\Рабочий стол\Сканированное\2014-02-26\ЕНД\6-1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786322"/>
            <a:ext cx="2105025" cy="8477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768" y="13572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000892" y="40005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pic>
        <p:nvPicPr>
          <p:cNvPr id="8" name="Picture 4" descr="C:\Documents and Settings\Для всех\Рабочий стол\Сканированное\2014-02-26\ЕНД\6-1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36691">
            <a:off x="2465323" y="5106438"/>
            <a:ext cx="1914525" cy="933450"/>
          </a:xfrm>
          <a:prstGeom prst="rect">
            <a:avLst/>
          </a:prstGeom>
          <a:noFill/>
        </p:spPr>
      </p:pic>
      <p:pic>
        <p:nvPicPr>
          <p:cNvPr id="9218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7176"/>
            <a:ext cx="4324351" cy="3000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Documents and Settings\Для всех\Рабочий стол\Сканированное\2014-02-26\ЕНД\6-1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36323">
            <a:off x="3140980" y="1762670"/>
            <a:ext cx="2105025" cy="847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6254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7 L -0.39462 0.36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03704E-6 L -0.3309 -0.47245 " pathEditMode="relative" ptsTypes="AA">
                                      <p:cBhvr>
                                        <p:cTn id="1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123" y="277740"/>
            <a:ext cx="4324350" cy="290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760"/>
            <a:ext cx="4038600" cy="6057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Для всех\Рабочий стол\Сканированное\2014-02-26\ЕНД\5-3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857760"/>
            <a:ext cx="1647825" cy="1485900"/>
          </a:xfrm>
          <a:prstGeom prst="rect">
            <a:avLst/>
          </a:prstGeom>
          <a:noFill/>
        </p:spPr>
      </p:pic>
      <p:pic>
        <p:nvPicPr>
          <p:cNvPr id="4101" name="Picture 5" descr="C:\Documents and Settings\Для всех\Рабочий стол\Сканированное\2014-02-26\ЕНД\5-2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4143380"/>
            <a:ext cx="1514475" cy="1333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00694" y="450057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072462" y="37147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pic>
        <p:nvPicPr>
          <p:cNvPr id="10" name="Picture 4" descr="C:\Documents and Settings\Для всех\Рабочий стол\Сканированное\2014-02-26\ЕНД\5-3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4704207">
            <a:off x="6626487" y="1674652"/>
            <a:ext cx="1647825" cy="1485900"/>
          </a:xfrm>
          <a:prstGeom prst="rect">
            <a:avLst/>
          </a:prstGeom>
          <a:noFill/>
        </p:spPr>
      </p:pic>
      <p:pic>
        <p:nvPicPr>
          <p:cNvPr id="11" name="Picture 5" descr="C:\Documents and Settings\Для всех\Рабочий стол\Сканированное\2014-02-26\ЕНД\5-2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562685">
            <a:off x="2273918" y="3610635"/>
            <a:ext cx="1514475" cy="133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172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1.48148E-6 L 0.13385 -0.43033 " pathEditMode="relative" ptsTypes="AA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73472E-18 L -0.48819 -0.10486 " pathEditMode="relative" ptsTypes="AA">
                                      <p:cBhvr>
                                        <p:cTn id="1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25" y="3573016"/>
            <a:ext cx="4324350" cy="2847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25" y="327025"/>
            <a:ext cx="4324350" cy="2867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Для всех\Рабочий стол\Сканированное\2014-02-26\ЕНД\10-0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642918"/>
            <a:ext cx="2238375" cy="1533525"/>
          </a:xfrm>
          <a:prstGeom prst="rect">
            <a:avLst/>
          </a:prstGeom>
          <a:noFill/>
        </p:spPr>
      </p:pic>
      <p:pic>
        <p:nvPicPr>
          <p:cNvPr id="5123" name="Picture 3" descr="C:\Documents and Settings\Для всех\Рабочий стол\Сканированное\2014-02-26\ЕНД\10-0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4786322"/>
            <a:ext cx="2028825" cy="11715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715140" y="5714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929454" y="435769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pic>
        <p:nvPicPr>
          <p:cNvPr id="8" name="Picture 2" descr="C:\Documents and Settings\Для всех\Рабочий стол\Сканированное\2014-02-26\ЕНД\10-0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11323" flipH="1">
            <a:off x="1469198" y="3061809"/>
            <a:ext cx="1662663" cy="1533525"/>
          </a:xfrm>
          <a:prstGeom prst="rect">
            <a:avLst/>
          </a:prstGeom>
          <a:noFill/>
        </p:spPr>
      </p:pic>
      <p:pic>
        <p:nvPicPr>
          <p:cNvPr id="9" name="Picture 3" descr="C:\Documents and Settings\Для всех\Рабочий стол\Сканированное\2014-02-26\ЕНД\10-0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60622" flipV="1">
            <a:off x="3681920" y="1375067"/>
            <a:ext cx="2028825" cy="9715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3654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-0.504 0.37801 " pathEditMode="relative" ptsTypes="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72222E-6 8.14815E-6 L -0.26771 -0.50393 " pathEditMode="relative" ptsTypes="AA">
                                      <p:cBhvr>
                                        <p:cTn id="15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943" y="1051939"/>
            <a:ext cx="2876550" cy="4133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7" y="1090039"/>
            <a:ext cx="2886075" cy="4095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Для всех\Рабочий стол\Сканированное\2014-02-26\ЕНД\9-0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143380"/>
            <a:ext cx="2066925" cy="2209800"/>
          </a:xfrm>
          <a:prstGeom prst="rect">
            <a:avLst/>
          </a:prstGeom>
          <a:noFill/>
        </p:spPr>
      </p:pic>
      <p:pic>
        <p:nvPicPr>
          <p:cNvPr id="6149" name="Picture 5" descr="C:\Documents and Settings\Для всех\Рабочий стол\Сканированное\2014-02-26\ЕНД\9-0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857232"/>
            <a:ext cx="1609725" cy="14954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57686" y="5714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pic>
        <p:nvPicPr>
          <p:cNvPr id="8" name="Picture 4" descr="C:\Documents and Settings\Для всех\Рабочий стол\Сканированное\2014-02-26\ЕНД\9-0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103108">
            <a:off x="558447" y="2900064"/>
            <a:ext cx="2066925" cy="2209800"/>
          </a:xfrm>
          <a:prstGeom prst="rect">
            <a:avLst/>
          </a:prstGeom>
          <a:noFill/>
        </p:spPr>
      </p:pic>
      <p:pic>
        <p:nvPicPr>
          <p:cNvPr id="9" name="Picture 5" descr="C:\Documents and Settings\Для всех\Рабочий стол\Сканированное\2014-02-26\ЕНД\9-0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638032">
            <a:off x="7008663" y="3349588"/>
            <a:ext cx="1609725" cy="1495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4655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29931 0.2625 " pathEditMode="relative" ptsTypes="AA">
                                      <p:cBhvr>
                                        <p:cTn id="6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222E-6 L -0.26771 -0.2206 " pathEditMode="relative" ptsTypes="AA">
                                      <p:cBhvr>
                                        <p:cTn id="1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3357562"/>
            <a:ext cx="8215370" cy="207170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600" kern="1200" dirty="0" smtClean="0">
                <a:solidFill>
                  <a:srgbClr val="003300"/>
                </a:solidFill>
                <a:latin typeface="Arial" charset="0"/>
                <a:cs typeface="Arial" charset="0"/>
              </a:rPr>
              <a:t>Может быть, хвост никому не нужный придаток? В связи с этим у нас возникли и другие вопросы:</a:t>
            </a:r>
          </a:p>
          <a:p>
            <a:pPr eaLnBrk="1" hangingPunct="1">
              <a:lnSpc>
                <a:spcPct val="80000"/>
              </a:lnSpc>
            </a:pPr>
            <a:r>
              <a:rPr lang="ru-RU" sz="2600" kern="1200" dirty="0" smtClean="0">
                <a:solidFill>
                  <a:srgbClr val="003300"/>
                </a:solidFill>
                <a:latin typeface="Arial" charset="0"/>
                <a:cs typeface="Arial" charset="0"/>
              </a:rPr>
              <a:t>Зачем животным хвост? </a:t>
            </a:r>
          </a:p>
          <a:p>
            <a:pPr eaLnBrk="1" hangingPunct="1">
              <a:lnSpc>
                <a:spcPct val="80000"/>
              </a:lnSpc>
            </a:pPr>
            <a:r>
              <a:rPr lang="ru-RU" sz="2600" kern="1200" dirty="0" smtClean="0">
                <a:solidFill>
                  <a:srgbClr val="003300"/>
                </a:solidFill>
                <a:latin typeface="Arial" charset="0"/>
                <a:cs typeface="Arial" charset="0"/>
              </a:rPr>
              <a:t>А почему хвосты не у всех?</a:t>
            </a:r>
          </a:p>
          <a:p>
            <a:pPr eaLnBrk="1" hangingPunct="1">
              <a:lnSpc>
                <a:spcPct val="80000"/>
              </a:lnSpc>
            </a:pPr>
            <a:r>
              <a:rPr lang="ru-RU" sz="2600" kern="1200" dirty="0" smtClean="0">
                <a:solidFill>
                  <a:srgbClr val="003300"/>
                </a:solidFill>
                <a:latin typeface="Arial" charset="0"/>
                <a:cs typeface="Arial" charset="0"/>
              </a:rPr>
              <a:t>А почему они все разные?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600" kern="1200" dirty="0" smtClean="0">
                <a:solidFill>
                  <a:srgbClr val="003300"/>
                </a:solidFill>
                <a:latin typeface="Arial" charset="0"/>
                <a:cs typeface="Arial" charset="0"/>
              </a:rPr>
              <a:t>Над этими вопросами мы и решили поразмышлять.</a:t>
            </a:r>
          </a:p>
          <a:p>
            <a:pPr eaLnBrk="1" hangingPunct="1">
              <a:lnSpc>
                <a:spcPct val="80000"/>
              </a:lnSpc>
            </a:pPr>
            <a:endParaRPr lang="ru-RU" kern="1200" dirty="0" smtClean="0">
              <a:solidFill>
                <a:srgbClr val="00330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142985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spc="1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Прилетела Муха к Человеку и говорит: - Ты хозяин над всеми зверями, ты все можешь сделать. Сделай мне хвост. - А зачем тебе хвост? - говорит Человек. - А затем мне хвост, - говорит Муха, - зачем он у всех зверей, - для красоты. - Я таких зверей не знаю, у которых хвост для красоты.                                                         </a:t>
            </a:r>
          </a:p>
          <a:p>
            <a:pPr algn="ctr"/>
            <a:endParaRPr lang="ru-RU" sz="2000" b="1" spc="1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578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5" y="3557594"/>
            <a:ext cx="4314825" cy="2924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41" y="275897"/>
            <a:ext cx="4314825" cy="2924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Documents and Settings\Для всех\Рабочий стол\Сканированное\2014-02-26\ЕНД\8-2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500174"/>
            <a:ext cx="2800350" cy="1209675"/>
          </a:xfrm>
          <a:prstGeom prst="rect">
            <a:avLst/>
          </a:prstGeom>
          <a:noFill/>
        </p:spPr>
      </p:pic>
      <p:pic>
        <p:nvPicPr>
          <p:cNvPr id="7173" name="Picture 5" descr="C:\Documents and Settings\Для всех\Рабочий стол\Сканированное\2014-02-26\ЕНД\8-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500570"/>
            <a:ext cx="2228850" cy="1038225"/>
          </a:xfrm>
          <a:prstGeom prst="rect">
            <a:avLst/>
          </a:prstGeom>
          <a:noFill/>
        </p:spPr>
      </p:pic>
      <p:pic>
        <p:nvPicPr>
          <p:cNvPr id="8" name="Picture 4" descr="C:\Documents and Settings\Для всех\Рабочий стол\Сканированное\2014-02-26\ЕНД\8-2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200012">
            <a:off x="6369282" y="2897322"/>
            <a:ext cx="2800350" cy="1209675"/>
          </a:xfrm>
          <a:prstGeom prst="rect">
            <a:avLst/>
          </a:prstGeom>
          <a:noFill/>
        </p:spPr>
      </p:pic>
      <p:pic>
        <p:nvPicPr>
          <p:cNvPr id="9" name="Picture 5" descr="C:\Documents and Settings\Для всех\Рабочий стол\Сканированное\2014-02-26\ЕНД\8-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020497">
            <a:off x="3626569" y="977678"/>
            <a:ext cx="2228850" cy="103822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58016" y="10715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14480" y="41433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="" xmlns:p14="http://schemas.microsoft.com/office/powerpoint/2010/main" val="80987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04722 0.25209 " pathEditMode="relative" ptsTypes="AA">
                                      <p:cBhvr>
                                        <p:cTn id="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92593E-6 L 0.17309 -0.44096 " pathEditMode="relative" ptsTypes="AA">
                                      <p:cBhvr>
                                        <p:cTn id="15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58" y="3645024"/>
            <a:ext cx="4324350" cy="2981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114" y="390525"/>
            <a:ext cx="4324350" cy="3038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Documents and Settings\Для всех\Рабочий стол\Сканированное\2014-02-26\ЕНД\3-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429132"/>
            <a:ext cx="2514600" cy="1228725"/>
          </a:xfrm>
          <a:prstGeom prst="rect">
            <a:avLst/>
          </a:prstGeom>
          <a:noFill/>
        </p:spPr>
      </p:pic>
      <p:pic>
        <p:nvPicPr>
          <p:cNvPr id="8195" name="Picture 3" descr="C:\Documents and Settings\Для всех\Рабочий стол\Сканированное\2014-02-26\ЕНД\4-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1000108"/>
            <a:ext cx="2409825" cy="1485900"/>
          </a:xfrm>
          <a:prstGeom prst="rect">
            <a:avLst/>
          </a:prstGeom>
          <a:noFill/>
        </p:spPr>
      </p:pic>
      <p:pic>
        <p:nvPicPr>
          <p:cNvPr id="6" name="Picture 2" descr="C:\Documents and Settings\Для всех\Рабочий стол\Сканированное\2014-02-26\ЕНД\3-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523605">
            <a:off x="2940389" y="4872043"/>
            <a:ext cx="2514600" cy="1228725"/>
          </a:xfrm>
          <a:prstGeom prst="rect">
            <a:avLst/>
          </a:prstGeom>
          <a:noFill/>
        </p:spPr>
      </p:pic>
      <p:pic>
        <p:nvPicPr>
          <p:cNvPr id="7" name="Picture 3" descr="C:\Documents and Settings\Для всех\Рабочий стол\Сканированное\2014-02-26\ЕНД\4-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281006">
            <a:off x="6943054" y="1726744"/>
            <a:ext cx="1586421" cy="9781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71670" y="7143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000892" y="40005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="" xmlns:p14="http://schemas.microsoft.com/office/powerpoint/2010/main" val="274830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6.66667E-6 L 0.52761 0.04189 " pathEditMode="relative" ptsTypes="AA"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18519E-6 L -0.28351 -5.18519E-6 " pathEditMode="relative" ptsTypes="AA">
                                      <p:cBhvr>
                                        <p:cTn id="1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Творческая деятельность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8229600" cy="971550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003300"/>
                </a:solidFill>
              </a:rPr>
              <a:t>Сказку «Хвосты» мы инсценировали</a:t>
            </a:r>
            <a:endParaRPr lang="ru-RU" sz="2400" dirty="0" smtClean="0">
              <a:solidFill>
                <a:srgbClr val="003300"/>
              </a:solidFill>
            </a:endParaRPr>
          </a:p>
          <a:p>
            <a:pPr eaLnBrk="1" hangingPunct="1"/>
            <a:endParaRPr lang="ru-RU" dirty="0" smtClean="0">
              <a:solidFill>
                <a:srgbClr val="003300"/>
              </a:solidFill>
            </a:endParaRPr>
          </a:p>
        </p:txBody>
      </p:sp>
      <p:pic>
        <p:nvPicPr>
          <p:cNvPr id="2051" name="Picture 3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4" y="1914524"/>
            <a:ext cx="4420865" cy="3315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4420865" cy="3315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24944"/>
            <a:ext cx="4420865" cy="3315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Для всех\Рабочий стол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56991"/>
            <a:ext cx="4420865" cy="33156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608380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Работая над этим проектом, мы научились искать информацию в книгах, интернете.</a:t>
            </a:r>
          </a:p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В полученной информации выбирать главное и систематизировать материал.</a:t>
            </a:r>
          </a:p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Выполняя общее дело, мы научились распределять обязанности, сотрудничать.</a:t>
            </a:r>
          </a:p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Обобщили и расширили представления о назначении хвоста у животных.</a:t>
            </a:r>
          </a:p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Узнали о значениях этого слова в разных оборотах речи.</a:t>
            </a:r>
          </a:p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Совершенствовали навыки, полученные на уроках технологии.</a:t>
            </a:r>
          </a:p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Попробовали себя в роли актёров.</a:t>
            </a:r>
          </a:p>
          <a:p>
            <a:pPr eaLnBrk="1" hangingPunct="1">
              <a:lnSpc>
                <a:spcPct val="80000"/>
              </a:lnSpc>
            </a:pPr>
            <a:r>
              <a:rPr lang="ru-RU" sz="2700" dirty="0" smtClean="0">
                <a:solidFill>
                  <a:srgbClr val="003300"/>
                </a:solidFill>
              </a:rPr>
              <a:t>В рамках недели «Начальной школы» публично защитили свой проект.</a:t>
            </a:r>
          </a:p>
        </p:txBody>
      </p:sp>
    </p:spTree>
    <p:extLst>
      <p:ext uri="{BB962C8B-B14F-4D97-AF65-F5344CB8AC3E}">
        <p14:creationId xmlns="" xmlns:p14="http://schemas.microsoft.com/office/powerpoint/2010/main" val="3835993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86808" cy="4786313"/>
          </a:xfrm>
        </p:spPr>
        <p:txBody>
          <a:bodyPr/>
          <a:lstStyle/>
          <a:p>
            <a:pPr marL="0" algn="ctr" eaLnBrk="1" hangingPunct="1">
              <a:spcBef>
                <a:spcPts val="0"/>
              </a:spcBef>
              <a:buFontTx/>
              <a:buNone/>
            </a:pPr>
            <a: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Как говорят герои одного из наших</a:t>
            </a:r>
            <a:b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 отечественных мультфильмов</a:t>
            </a:r>
            <a:b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 «Крылья, ноги и хвосты», </a:t>
            </a:r>
            <a:b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«Главное- ХВОСТ!»</a:t>
            </a:r>
            <a:b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Ну, если и не самое главное, то, во</a:t>
            </a:r>
            <a:b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 всяком случае, очень важный атрибут любого уважающего себя</a:t>
            </a:r>
            <a:b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 животного.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9827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проектом работали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642910" y="1071546"/>
            <a:ext cx="8186737" cy="5214938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1 класс</a:t>
            </a:r>
          </a:p>
          <a:p>
            <a:pPr algn="just"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Блохин Артем		исследователь, актер</a:t>
            </a:r>
          </a:p>
          <a:p>
            <a:pPr algn="just" eaLnBrk="1" hangingPunct="1">
              <a:buFontTx/>
              <a:buNone/>
            </a:pPr>
            <a:r>
              <a:rPr lang="ru-RU" sz="1600" dirty="0" err="1" smtClean="0">
                <a:solidFill>
                  <a:srgbClr val="003300"/>
                </a:solidFill>
              </a:rPr>
              <a:t>Каке</a:t>
            </a:r>
            <a:r>
              <a:rPr lang="ru-RU" sz="1600" dirty="0" smtClean="0">
                <a:solidFill>
                  <a:srgbClr val="003300"/>
                </a:solidFill>
              </a:rPr>
              <a:t> </a:t>
            </a:r>
            <a:r>
              <a:rPr lang="ru-RU" sz="1600" dirty="0" err="1" smtClean="0">
                <a:solidFill>
                  <a:srgbClr val="003300"/>
                </a:solidFill>
              </a:rPr>
              <a:t>Нумуке</a:t>
            </a:r>
            <a:r>
              <a:rPr lang="ru-RU" sz="1600" dirty="0" smtClean="0">
                <a:solidFill>
                  <a:srgbClr val="003300"/>
                </a:solidFill>
              </a:rPr>
              <a:t> 		исследователь, актер</a:t>
            </a:r>
          </a:p>
          <a:p>
            <a:pPr algn="ctr" eaLnBrk="1" hangingPunct="1">
              <a:buFontTx/>
              <a:buNone/>
            </a:pPr>
            <a:r>
              <a:rPr lang="ru-RU" sz="1600" dirty="0">
                <a:solidFill>
                  <a:srgbClr val="003300"/>
                </a:solidFill>
              </a:rPr>
              <a:t>2</a:t>
            </a:r>
            <a:r>
              <a:rPr lang="ru-RU" sz="1600" dirty="0" smtClean="0">
                <a:solidFill>
                  <a:srgbClr val="003300"/>
                </a:solidFill>
              </a:rPr>
              <a:t> класс</a:t>
            </a:r>
          </a:p>
          <a:p>
            <a:pPr eaLnBrk="1" hangingPunct="1">
              <a:buFontTx/>
              <a:buNone/>
            </a:pPr>
            <a:r>
              <a:rPr lang="ru-RU" sz="1600" dirty="0" err="1" smtClean="0">
                <a:solidFill>
                  <a:srgbClr val="003300"/>
                </a:solidFill>
              </a:rPr>
              <a:t>Калисса</a:t>
            </a:r>
            <a:r>
              <a:rPr lang="ru-RU" sz="1600" dirty="0" smtClean="0">
                <a:solidFill>
                  <a:srgbClr val="003300"/>
                </a:solidFill>
              </a:rPr>
              <a:t> Анна</a:t>
            </a:r>
            <a:r>
              <a:rPr lang="en-US" sz="1600" dirty="0" smtClean="0">
                <a:solidFill>
                  <a:srgbClr val="003300"/>
                </a:solidFill>
              </a:rPr>
              <a:t>	</a:t>
            </a:r>
            <a:r>
              <a:rPr lang="ru-RU" sz="1600" dirty="0" smtClean="0">
                <a:solidFill>
                  <a:srgbClr val="003300"/>
                </a:solidFill>
              </a:rPr>
              <a:t>	художник, исследователь, актер</a:t>
            </a:r>
          </a:p>
          <a:p>
            <a:pPr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Мастаков Константин	художник, исследователь, актер</a:t>
            </a:r>
          </a:p>
          <a:p>
            <a:pPr algn="ctr" eaLnBrk="1" hangingPunct="1">
              <a:buFontTx/>
              <a:buNone/>
            </a:pPr>
            <a:r>
              <a:rPr lang="ru-RU" sz="1600" dirty="0">
                <a:solidFill>
                  <a:srgbClr val="003300"/>
                </a:solidFill>
              </a:rPr>
              <a:t>3</a:t>
            </a:r>
            <a:r>
              <a:rPr lang="ru-RU" sz="1600" dirty="0" smtClean="0">
                <a:solidFill>
                  <a:srgbClr val="003300"/>
                </a:solidFill>
              </a:rPr>
              <a:t> класс</a:t>
            </a:r>
          </a:p>
          <a:p>
            <a:pPr eaLnBrk="1" hangingPunct="1">
              <a:buFontTx/>
              <a:buNone/>
            </a:pPr>
            <a:r>
              <a:rPr lang="ru-RU" sz="1600" dirty="0" err="1" smtClean="0">
                <a:solidFill>
                  <a:srgbClr val="003300"/>
                </a:solidFill>
              </a:rPr>
              <a:t>Парфененко</a:t>
            </a:r>
            <a:r>
              <a:rPr lang="ru-RU" sz="1600" dirty="0" smtClean="0">
                <a:solidFill>
                  <a:srgbClr val="003300"/>
                </a:solidFill>
              </a:rPr>
              <a:t> Татьяна		художник, исследователь, актер</a:t>
            </a:r>
          </a:p>
          <a:p>
            <a:pPr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Чёрная Анастасия		художник, исследователь, </a:t>
            </a:r>
            <a:r>
              <a:rPr lang="ru-RU" sz="1600" dirty="0">
                <a:solidFill>
                  <a:srgbClr val="003300"/>
                </a:solidFill>
              </a:rPr>
              <a:t>актер </a:t>
            </a:r>
            <a:endParaRPr lang="ru-RU" sz="1600" dirty="0" smtClean="0">
              <a:solidFill>
                <a:srgbClr val="003300"/>
              </a:solidFill>
            </a:endParaRPr>
          </a:p>
          <a:p>
            <a:pPr algn="ctr"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4 класс</a:t>
            </a:r>
          </a:p>
          <a:p>
            <a:pPr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Тарасова Полина		художник, исследователь, </a:t>
            </a:r>
            <a:r>
              <a:rPr lang="ru-RU" sz="1600" dirty="0">
                <a:solidFill>
                  <a:srgbClr val="003300"/>
                </a:solidFill>
              </a:rPr>
              <a:t>актер </a:t>
            </a:r>
            <a:endParaRPr lang="ru-RU" sz="1600" dirty="0" smtClean="0">
              <a:solidFill>
                <a:srgbClr val="003300"/>
              </a:solidFill>
            </a:endParaRPr>
          </a:p>
          <a:p>
            <a:pPr>
              <a:buNone/>
            </a:pPr>
            <a:r>
              <a:rPr lang="ru-RU" sz="1600" dirty="0" err="1" smtClean="0">
                <a:solidFill>
                  <a:srgbClr val="003300"/>
                </a:solidFill>
              </a:rPr>
              <a:t>Шилина</a:t>
            </a:r>
            <a:r>
              <a:rPr lang="ru-RU" sz="1600" dirty="0" smtClean="0">
                <a:solidFill>
                  <a:srgbClr val="003300"/>
                </a:solidFill>
              </a:rPr>
              <a:t> Елена		художник, исследователь, актер</a:t>
            </a:r>
          </a:p>
          <a:p>
            <a:pPr algn="ctr" eaLnBrk="1" hangingPunct="1">
              <a:buFontTx/>
              <a:buNone/>
            </a:pPr>
            <a:endParaRPr lang="ru-RU" sz="1600" dirty="0" smtClean="0">
              <a:solidFill>
                <a:srgbClr val="0033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Руководители проекта:</a:t>
            </a:r>
          </a:p>
          <a:p>
            <a:pPr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Блохина Ольга Николаевна 	учитель начальных классов</a:t>
            </a:r>
          </a:p>
          <a:p>
            <a:pPr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Тарасова Ирина Борисовна 	учитель начальных классов</a:t>
            </a:r>
          </a:p>
          <a:p>
            <a:pPr algn="ctr"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Научный консультант</a:t>
            </a:r>
          </a:p>
          <a:p>
            <a:pPr eaLnBrk="1" hangingPunct="1">
              <a:buFontTx/>
              <a:buNone/>
            </a:pPr>
            <a:r>
              <a:rPr lang="ru-RU" sz="1600" dirty="0" smtClean="0">
                <a:solidFill>
                  <a:srgbClr val="003300"/>
                </a:solidFill>
              </a:rPr>
              <a:t>Тарасов Евгений Николаевич	учитель информатики и математики</a:t>
            </a:r>
          </a:p>
          <a:p>
            <a:pPr eaLnBrk="1" hangingPunct="1">
              <a:buFontTx/>
              <a:buNone/>
            </a:pPr>
            <a:endParaRPr lang="ru-RU" sz="2000" dirty="0" smtClean="0">
              <a:solidFill>
                <a:srgbClr val="003300"/>
              </a:solidFill>
            </a:endParaRPr>
          </a:p>
          <a:p>
            <a:pPr eaLnBrk="1" hangingPunct="1">
              <a:buFontTx/>
              <a:buNone/>
            </a:pPr>
            <a:endParaRPr lang="ru-RU" sz="2000" dirty="0" smtClean="0">
              <a:solidFill>
                <a:srgbClr val="003300"/>
              </a:solidFill>
            </a:endParaRPr>
          </a:p>
          <a:p>
            <a:pPr eaLnBrk="1" hangingPunct="1">
              <a:buFontTx/>
              <a:buNone/>
            </a:pPr>
            <a:endParaRPr lang="ru-RU" sz="2000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350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714348" y="1785926"/>
            <a:ext cx="7772400" cy="1500187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54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267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Исследуем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525963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Что такое хвост с научной точки зрения.</a:t>
            </a:r>
          </a:p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Назначение хвостов.</a:t>
            </a:r>
          </a:p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Интересные факты о хвостах.</a:t>
            </a:r>
          </a:p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Литературные произведения, действия в которых связаны с хвостами.</a:t>
            </a:r>
          </a:p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Фразеологизмы о хвостах.</a:t>
            </a:r>
          </a:p>
          <a:p>
            <a:pPr eaLnBrk="1" hangingPunct="1"/>
            <a:r>
              <a:rPr lang="ru-RU" dirty="0" smtClean="0">
                <a:solidFill>
                  <a:srgbClr val="003300"/>
                </a:solidFill>
              </a:rPr>
              <a:t>Пословицы, поговорки.</a:t>
            </a:r>
          </a:p>
          <a:p>
            <a:pPr eaLnBrk="1" hangingPunct="1">
              <a:buNone/>
            </a:pPr>
            <a:endParaRPr lang="ru-RU" dirty="0" smtClean="0">
              <a:solidFill>
                <a:srgbClr val="003300"/>
              </a:solidFill>
            </a:endParaRPr>
          </a:p>
          <a:p>
            <a:pPr eaLnBrk="1" hangingPunct="1"/>
            <a:endParaRPr lang="ru-RU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7693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Творчество по теме</a:t>
            </a:r>
            <a:endParaRPr lang="ru-RU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>
                <a:solidFill>
                  <a:srgbClr val="003300"/>
                </a:solidFill>
              </a:rPr>
              <a:t>Результаты исследования мы обобщили и представили в виде:</a:t>
            </a:r>
          </a:p>
          <a:p>
            <a:pPr lvl="1" eaLnBrk="1" hangingPunct="1"/>
            <a:r>
              <a:rPr lang="ru-RU" sz="2400" dirty="0" smtClean="0">
                <a:solidFill>
                  <a:srgbClr val="003300"/>
                </a:solidFill>
              </a:rPr>
              <a:t>Книжки-раскладушки «Фразеологизмы о хвостах»;</a:t>
            </a:r>
          </a:p>
          <a:p>
            <a:pPr lvl="1" eaLnBrk="1" hangingPunct="1"/>
            <a:r>
              <a:rPr lang="ru-RU" sz="2400" dirty="0" smtClean="0">
                <a:solidFill>
                  <a:srgbClr val="003300"/>
                </a:solidFill>
              </a:rPr>
              <a:t>Книжки-раскладушки «Пословицы и поговорки о хвостах»;</a:t>
            </a:r>
          </a:p>
          <a:p>
            <a:pPr lvl="1" eaLnBrk="1" hangingPunct="1"/>
            <a:r>
              <a:rPr lang="ru-RU" sz="2400" dirty="0" smtClean="0">
                <a:solidFill>
                  <a:srgbClr val="003300"/>
                </a:solidFill>
              </a:rPr>
              <a:t>Мини-викторины «Где чей хвост?»;</a:t>
            </a:r>
          </a:p>
          <a:p>
            <a:pPr lvl="1" eaLnBrk="1" hangingPunct="1"/>
            <a:r>
              <a:rPr lang="ru-RU" sz="2400" dirty="0" smtClean="0">
                <a:solidFill>
                  <a:srgbClr val="003300"/>
                </a:solidFill>
              </a:rPr>
              <a:t>Инсценировки сказки М. Курской «Почему у зайца хвост короткий?»;</a:t>
            </a:r>
          </a:p>
          <a:p>
            <a:pPr lvl="1" eaLnBrk="1" hangingPunct="1"/>
            <a:r>
              <a:rPr lang="ru-RU" sz="2400" dirty="0" smtClean="0">
                <a:solidFill>
                  <a:srgbClr val="003300"/>
                </a:solidFill>
              </a:rPr>
              <a:t>Защиты проекта.</a:t>
            </a:r>
          </a:p>
          <a:p>
            <a:pPr lvl="1" eaLnBrk="1" hangingPunct="1"/>
            <a:endParaRPr lang="ru-RU" sz="1600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1660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 сведения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86808" cy="428628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003300"/>
                </a:solidFill>
              </a:rPr>
              <a:t>Хвост – придаток на задней части тела животного или вообще задняя суженная часть тела животного.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003300"/>
                </a:solidFill>
              </a:rPr>
              <a:t>Хвосты у животных выполняют разную роль. Они могут служить и якорем, и рукой, и веслом. При помощи хвостов животные могут общаться друг с другом.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003300"/>
                </a:solidFill>
              </a:rPr>
              <a:t>Мы разделили животных на группы в соответствии с ролью хвоста в их жизни.</a:t>
            </a:r>
          </a:p>
          <a:p>
            <a:pPr eaLnBrk="1" hangingPunct="1">
              <a:lnSpc>
                <a:spcPct val="80000"/>
              </a:lnSpc>
            </a:pPr>
            <a:endParaRPr lang="ru-RU" sz="2800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9312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2714620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3300"/>
                </a:solidFill>
              </a:rPr>
              <a:t>хвост</a:t>
            </a:r>
            <a:endParaRPr lang="ru-RU" sz="4800" dirty="0">
              <a:solidFill>
                <a:srgbClr val="003300"/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308906" y="5037908"/>
            <a:ext cx="2071702" cy="85725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защитник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1750199" y="5831633"/>
            <a:ext cx="292895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лёгкие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666520" y="2616923"/>
            <a:ext cx="2000232" cy="92869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опора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5890506" y="2545485"/>
            <a:ext cx="292895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тормоз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406441" y="116632"/>
            <a:ext cx="292895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руль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2641596" y="4545749"/>
            <a:ext cx="292895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движитель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5724639" y="714356"/>
            <a:ext cx="3248910" cy="128588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Способ общения, индикатор  настроения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1814477" y="3545617"/>
            <a:ext cx="292895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баланс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6" name="Облако 15"/>
          <p:cNvSpPr/>
          <p:nvPr/>
        </p:nvSpPr>
        <p:spPr>
          <a:xfrm>
            <a:off x="3571868" y="116632"/>
            <a:ext cx="2643206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обогреватель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7" name="Облако 16"/>
          <p:cNvSpPr/>
          <p:nvPr/>
        </p:nvSpPr>
        <p:spPr>
          <a:xfrm>
            <a:off x="1166162" y="1357298"/>
            <a:ext cx="2428892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украшение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3161521" y="1857364"/>
            <a:ext cx="292895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Оружие нападения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9" name="Облако 18"/>
          <p:cNvSpPr/>
          <p:nvPr/>
        </p:nvSpPr>
        <p:spPr>
          <a:xfrm>
            <a:off x="5283315" y="3724933"/>
            <a:ext cx="2071670" cy="78581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враг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0" name="Облако 19"/>
          <p:cNvSpPr/>
          <p:nvPr/>
        </p:nvSpPr>
        <p:spPr>
          <a:xfrm>
            <a:off x="5884615" y="4831501"/>
            <a:ext cx="292895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маячок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8892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 сведения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0" y="1384999"/>
            <a:ext cx="4432648" cy="33574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pitchFamily="34" charset="0"/>
              <a:buNone/>
            </a:pPr>
            <a:endParaRPr lang="ru-RU" dirty="0" smtClean="0">
              <a:solidFill>
                <a:srgbClr val="003300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rgbClr val="003300"/>
                </a:solidFill>
              </a:rPr>
              <a:t>Белка очень любит прыгать с дерева на дерево, и без помощи хвоста делать это было бы трудно. Во время </a:t>
            </a:r>
            <a:r>
              <a:rPr lang="ru-RU" dirty="0" smtClean="0">
                <a:solidFill>
                  <a:srgbClr val="003300"/>
                </a:solidFill>
              </a:rPr>
              <a:t>полёта </a:t>
            </a:r>
            <a:r>
              <a:rPr lang="ru-RU" dirty="0">
                <a:solidFill>
                  <a:srgbClr val="003300"/>
                </a:solidFill>
              </a:rPr>
              <a:t>пушистый хвост помогает белке держать равновесие.</a:t>
            </a:r>
          </a:p>
        </p:txBody>
      </p:sp>
      <p:sp>
        <p:nvSpPr>
          <p:cNvPr id="7" name="AutoShape 4" descr="data:image/jpeg;base64,/9j/4AAQSkZJRgABAQAAAQABAAD/2wCEAAkGBxQTEhUSExQWFRUXGBcXGBcYFhUXFRgYFxUXFhUUFBUYHCggGBolGxQVITEiJSkrLi4uFx8zODMsNygtLisBCgoKDg0OGhAQGiwlICQsLCwsLCwsLCwsLCwsLCwsLCwsLCwsLCwsLCwsLCwsLCwsLCwsLCwsLCwsLCssLCwsLP/AABEIAMEBBQMBIgACEQEDEQH/xAAcAAACAgMBAQAAAAAAAAAAAAAEBQMGAAIHAQj/xAA7EAABAwMDAgQDBwMDAwUAAAABAAIRAwQhBRIxQVEGImFxE4GRBxQyQqGxwdHh8CNS8TNichUkg5Ky/8QAGQEAAwEBAQAAAAAAAAAAAAAAAQIDAAQF/8QAJBEAAgICAgIBBQEAAAAAAAAAAAECEQMhEjEEQSITFDJRYUL/2gAMAwEAAhEDEQA/AOZlz926fqnNN5qAZaQAOh/qkDXl2FadJtw2jjlRSIIV1dPmTjr0KSVLQseHEYBCsl09+0wISWpVMQ5BMKY5LfiMBbgQoLOr5vh8pjZvY+jtbzCc+E/Dza9G4owG1TD6dT80tB8vslaoaMbdFQ1XygwqpU5T+/vXHdRqjbUYS13aRgozwX4P++mq57/h0qYEuGZceG/QSVSPx2xoxd0VZtY4VhtN3w0NrXhqpbVzSdBjLXdHNPDgjLRjoA6ITae0DIqILdxYCeqWMcalXJ6qwOpCDKUaZbj4wJOAZ/VaIEWulallOVDe3fw6XdZq9zubDDwq8y8qOGx2UoUxlTqvrDo0JbrYLIYTI7oja5lOZSytc/E5Wgbk2RUstOYV++znTQJqPHmJwfRbaV4TtzRZVcOgnPp1TiwrNbU2M/CAqexktk+tNBJJgQqbe1pJOCAn17Lqjt5hqp2tuh5Aw04SPbDIJ0e2+8P3AgbT1V11G/e2kBGeFyezvHUnS0kZ6dfddH0vUvvtPjaWjn1T8aWgJUeeHPERtar/AI5cKbxGxoBkz2Jx7hN9Q1Sk2kHBpJlxaCNsbuhhUDU3PZU8xkA8pzSd96YGhwkcpE3VCqXo9uPEjnupNZTDYInggmejj6Hqm3jujtLXNBMwYkSMCIIleVfBLAwCrWLDEgNAOMQST+yU6hqlxbva2tUFamGuawxBOYaX+rYGE262N62T3etM2k12Oa5u1rer37R36ZjPzXUNKealsyq6i6k+C1jHmSRw1x5mZmVwS5t7i4rBrWve8nysAJPfC79otF9G3pUa76bqzWYiQIDR3OT0TLo0RWdPqOnc802MeW7S1suHLiwj1ODC0urhrXfEpyHBpDh+XaCMnuf3lFXt+TTJlhcDgT5HcAFp5KW1rfeHklu5pAkRAcBgD0BWGoB1C88xYGgU9251SJkROWkczA+SQ0ntaY2kHbO6MEk9h+XKfVrwQ1gMvcdpnuRJPqEspaUS6Znrz9Gx0C2xXZLodzUc1wIaQ0hoMnMDPTusRjrFwA2cdgBz1WIbNRyguIcrPoNxIg8BI3W8SXIzTmkuG0wFKyI8uKs8BVLVKTt89FdarNrI6pH9zLjLlm6DsXeHqjmP25grq/geGVp/7TgevdUHSKTN5Hqr74bYG1ZOYH+FG9NspjTcgDxloNEXVSoabXb4PA5jKb+G9PZb2VR8BjXu3AegEBb6qx1R+88Dp/CKrVQ+1NM87cDHHdedjyN5Xs9WeNKFlI8Rlt/aVKlEzVtHz6lhjcPbr8ku06xZWpy2Wv8AzDsU5+zWzLaV25ww9z2z0w2D+6V27DSqRM9/Xor+RkpKiOLEp9oW3OkmmDuylesFnwxsw79V0GtDm8DPdU/VdF2gun1j+Alw+Um6ZLN4ko7j0JLYuDMnlGUC0CeSgrmqYA4Qgq+YZhdlXs5KGV24kZ69Em+FDwDjKsYoggPGQl109lWuxrvK2YJRxv0BHSfBVB9dnw2wWNALiegPX14VjboNFjtzXOiDMCQSOQD0UPgmhRtqZYx+XwS4u7DACIraWBJBeMkk/EMGcy7oAm2iqtIHv9At6rSNxJOZnj0wkt14DtKggVaoziYPu3In/lNKVBp2ukgPBDCSSXxJ3N/r2XhoVW7m5O4gFxy4CJ9uO6WwvYgvPs7tww7azpxEtHcdZyYUumeFm28hlweeC3HsSDyj72jVdthx5wT1j/hajQKz/M+r8Nn4siSXdIGFuX8BRpqXhKg5ofXeROQGw0c90qGjW1N2+3e9pDgCC4Oac9ZzxK38Vao/c0F4hsSQJBBMZnjIOVW2U3l+HGCc7TAA7GOq3LZOTpl18RXEta/dgECQehx+6H0zTxUpQ5ocZPz+fySijbVBy4nPUYxnP90Q+9fTgGOcNmM+3Za/2Gyy6BavbcNcxoDmnn0OHD6Kz61Zmo9lTdIY4OAH5hJEOd1VEp3tRufNkSOZzyJlT1tarfDgOxEQ6AMdBH7p01QyZYBQlxG0bWyWceUTwtb6gNu9uQ6B6HoCVUKfiLa0hxMuiQMx6e6tmnVA6zY6oJpngjLgCZ8wHBxwsnYb2IqNJ3xKnxAAA6WkCPL+F0eggLa9u4BDQ2T+ImcCJAJ/SETe6hTc1rqZO1xdLg2Ya2BLQcRMBJKtq124FhyWGDMuwCJ6CeoCwGeaf4l2h27ImGiCYA9QPVYgtR1BtFwYWF0DGwiAOxHQ5WIWxdiKvRLiRwpbOiW9cptcWwMlvKVttnTBKi9CqPoE1PWnCGjlE2V29zJKjdpQ+ICeFrqNxsw1HlekO4ElhaOLi+Yyuk+F5NIk4g89wVyzRtRJdBOCuj6FWJpvAPlaA759FHLaTL4F8kPL2sA0gGHTHvGVXNRLqseZzY7GJHUFL9Q8QTWLAAYAJh0RPbGeFLZ3oJjIMcHn6rilGUXZ6S4yVBLdTNCh8Kn5S4mT78pQXeYzknqmTqW7lLrumA8KTm5PZaGNJaCPjkCAvH1ARBQVy50eWP8AOyGF3HPKyg+0Na6YD4i04Eb2DKqOZgq+G5mQk1zozXGW4/Zej4+fiqmed5PjO+UTandeQMZkwhG2xNUNMZK205vwy4O6cIe+e4neD7QulJN6POqnR0LTtMdSgmrubH4UH4lv6rG/6b3AO8pEmIPKq3h3W3is0VHEtPf9FfrkUqxEEGPomlGlSH9FSGq16Qpecn4btzAeh6/0U9TxfcOaWF+0ueXlwwc42/8AiEVfaXL/AG6JXe6aN2RHsp8hdo6d4G1MXFF7nAb6W1rYniIkz1SnxBqtWo+oweXaQ4CNwLT1J4gKteGnhhLd7mk9jCdvqPfVJMOAaAJ6kDlO2N6FJ0neIIJ5k5GGkncfXgoHUrb7uPI8B3OT+L59DnhNbuu9rHPLiCA3g4wRH9FRdWuw94j9/wBUsd9C8S9+H7sVqTw/ocniTyBPohXn41YDkMIAMznnnqofBlQVKDqTdoeC53mnggZEcnpCPsaDaby4uaNxkRMGRmCfVFm7Y0Fy1pLXtJ9Rz9FBQY1zScgzyRggcAdkXo1Vpqv6uLTE8D1UYpVXB9V8BrCRtM+YkcnsEbsdpIr/AInqfB2tY0F3WB3CtXhDxFR+4w+oyns37mlwL3QfMYxAMgAKja3dur1IaIA8sgEhp469Uy8KeBhUIrVsUxwIALyDgZ/KjEn70Wq0oipSo1KR20nNJaIAw8yAZS4UnOpmpXqfDbv3Naww4AERvdmCewTS5qOLxS2ilSaG94bghoERJ4xPRVajbl9ZjDvqfEaW7R0cec/7Yk+6ZsZsiv8AUmPqO20H1QDywEj5wFitjaLLT/ToBowN8SZd3KxY1HOdLv3NfDjiP1TV141zvKqwRgIzR3HfCg+jUWV1vyVU9UtnBxKuFQwJKrmoVJMd1NOmUfQd4N0QVhgS7qf9o7lXW5YyhRNGnmfxO6k/0VV8F6s+nWbZsZ/1cud+aImZ/wBoA+qtOvaS9wijIM8nn/hbLCUiuKSjsE8M+GzVztBM/jIz8irNc+FWBsD8XQqLw/WrU6baQALupaAGj3J5Vka1+CT8oUvt9XIv9Z+imX2mOp8qq6g/zrqOuMlhJ7ZXKb5hc4npJXHOCjM78MuUQO7r9uEIKbzwJ9UT8CTH7J1pOnkiXAjsqOahEzWxNStCR0CIptjESml+xrRAHzSmqT05U1JzGdJA97pbamfwkoC50Z4ZDcps0H1RNAZhXjlyQOaeLFN21s53WouY7Igpz4f1ZzKoBOCrZc6MyryB7iJSO88H1926mAR6uAK7sfkxnp9nBl8Zx/HZd6dP4jQ75pff0OqXaJc3FOr8Kq0gR8vqmusXDXNLWkSnuLRJp0KKmmj4gIOFPcfFOKY4Q9ndH4g6jgqzXQaWeQwYQik0KkJ7sD4Za8yS0j54I/ZUC9syKhDRIVl1Mua49fmobK3LuRBWjKgNkVKi6k1pZz6YIR1G/PlD+inq2RGSYQF/SJdH6oOWxVfsNrVXTuaYJ4TnwzWuKj30XAGkQC57pgO/K0d5/hI9Itqr/KWxED5Ec59l0Jt41lFoc3cdrAGAOGAMGRmeP1VIUZdnuk+G2M3OcC0Rt2niZJMSOqYVrylRZtBgAxyJbkR0iAkFxrktGxzpJMTB8u0SATyfWEF94e8tJY3awkeYmJ4Jg4MEgprXoa0Ea3qUgiTtEhp3Q1+YkGCAJSbwvfBt2+pUhvw6b/wjBJxA9Us8VioARAAkH1MH+pKpovHh24OIO4u56nqglexO2dYvrza7c0Fu7OQCT7wf8lYqHYai8tzUHfief+FiFm5AdvVxlTWV3sfISynV6JpplFpcCeUjiG7LRWqbmSl7bcPIMJk8gU/kgNPuYBEd1D2V9BlDWH25ApkR7CQOsOiQvLnxe/8ACTVM8guAH1aJhJ7s+eVDWw6TlOmwN0dN8B686qXMfDQB5duMepVup1ST6LjGk3DtzQ3GRjv6LtGmMLqQxBgc+yZ9WUxyvTK/4luy7/Tbx1KpWpeQR1XRtSsWsBK5rqTt1X0leVNS53I9jC1xpE+m2owT7p1Vqw2Ag7NuFNVXNKTbLULq7JQ1RgxMZTGpRmJ/z0UNWiJkwYzx9Pmq42SmBPoRiZniO/ZSspnEz/wpcTxJ/bEBSsEnGMD5e/7K1nORNaR+/t24W5ruHUNHAj+ilLIJg8fv6fp9EFcuBdLRjmT7evrKdIlJhBrvMESYyT/H6LQ0W1P+oxpP0gH1Ge6k0wOrhzaRM8OOInqjrjRm0WQTufyXHO3HDQm5NAUOQntdIZTcXUyYn8J80juCovEWrNoFpaJnpwvDXfSyDHU7jMDgSOinqVaddmys1hn8wyQehCtjzyX5dEp4U+ir2uq/Gcd2E8fZnYNuDyqlrGkuoO3NksnDhwnmj+IA8tY7BiJXZSkrRxtNPY6rVoDM5AyYDvYEFa0WPd5jEEkNG38o/uUi1jV203lo8ysnhnU6FentJhw6fx7IcL2BKwijdbZdIyY/D2g5joOUwfduaNznASfIT2ngj27RylWoUNhLfn/TCU3F2OHEujjuCeqRTrRp/HQ2rEwRv2nHIlwbEkABI9VviT5XETOMR246/wBkDVvnAHbPuSegiAPdbaTbfEMHL2w1vbg5n3wmsnbfRLTqirQio87pPM+kQI9EguNP2nnGMp/d0nU/IAZAzHQ90LVquqtIdEjh0DdgcYCKkC2jS3tWhohocO8xPyWKa2DmtAPESMd/ZYhYLFdO0hklE6T+KeyPp28iF6aQYE12NYxr15ZCBcCG4QxvphoTJjJb8lGUCqkIbm4M5W9RxdEIm9tgeVHYNAcAnVUBjrSrQgtdMf56LsGg3lPY1u/cYGSCJMepXLPjCITTw1qz2VNgdjp1jvEpqQ0JUXXxjULaZjqubOZmV0rV6HxqMglx7nuqDdUdpheV5NqZ7njNOATanCneh7bsiBlcPs6WQ1T9AhajSYwenzR7mqI0/kFSLIyRFTpgLcMgep/bphSOH0H8rws3K8dkJqkLqm8uMRAPH9FG+i57hBwSPeOw+aZVG/lABx1Wun0pJAc0xkS2SD7CJVEQaHPhuwFJpdwCTjrJ6yodduDJY0HAJcegC3ttQmG8HE+p9FWvFd84v+FTMOOXH37rfmyn4RsUX1YOdsZ/qPxLiTA/8gP0QbxtJYCJHfH0AW1xTNOKdIy88n16uceyCpWQLpcS930b+mV2QSo45uTJn3DtpAEjkgA7f1PKr900A7mT6+h7J1Tt2bi3YCRggEwPqvatgA7EA9sweytCUYkZJsroY52eU98JUyyu1zhhO9G0ttUSAJHI6hP7HRdrgYV7snRr4ktnVIe0R13OkyOwCrr7WAS/nv8AThdAuqcwABCVapYs2l7vwgdP0CnKFbDKHLZUahgeUCfy9QiNBtyMn8XdKrqm74h2d8e3ZMLS4LMkx3SJpEY/EY6o4EteORgjvHRJtbpAkPY6AenHupbu43ZGesjj39EHUBgl3HQTz6pV2Gc7JGOAABkdvb1WIBoq1csGBjMD91ipxFGFncwMoe+uS4wFYj4EuQN0BLaGjva4h4ymv9jUCaRQHVOYXtKxePwsJ+SMttLqHlhUnK9DqIg1RpWum0ZcnWraU8flKE020c13CZaMwoUShmV3U6m4J7RtNwJTaw8FurDcUzT9Goe+E9bFWmQ48YzySegCTeKLbY8xwcoyw8Kut3teJO3oeEb4ltS9m48gf4Fy+VjuFnoeJkp0ynUXwi2OS8YU1OqvHaPWT0GrYMla0HSp2mFouhZIjqU4HRQsb0+f9FJdVcKOkyWyOq6MdHPlVA7id0H6n9P0BTSzbHAyRzA47AqA0ODH+ZTG3xj/ACO/uqEa2JXHbVDjwJKTlsl1RwlzpPp6Jvqo4QDHZ9AIH0SxdGyie5Y4YwO57+6EbTLsAY+ic3lKY7z+iW12bTtB9T/ZXjIjRFRj8G5rSDPAzHMu5UrHS3cTz34jooaduJ3HrzP9UVU2uBgjbiBwPZUbJNAmk6j8C43mdpOV1O2qMe0ObwVy2rblzOAB35Vn8CagCw0XO8zeB6ei7MGS1RKSottVuMBQPtA4ZRx4QlatCuxbKhqOlt80D/O6DsdCL4nzZIJ9pIx0nA+SeXZ5KAfqvwsCQfbBUWorsSVeyStoIaw5AwOevBP6x9FWNYa0eQT29RCI1DVC47iZ5wJSG8rVDJ4nPqfU+qW+TJNpjDTbmlTbD2tJmfM2Y9OcL1JnTic+pXqbiKfWNegNsQlQ8P0idxAz6JxWG7ARFCzgZXQ0n2XsSN0imOG/opm6a3/anhtwh3iCtSBYnudEY8ZaEIzw1T7forI9y9o0ieVqRrK2/wAMNPATuys/hsDU0+EsNJCjWLalCeiBvNK3NIhWIMC9hLKKaoaM2tnAtfsnUKh3DHIVdbrLS7aun/bVaRSp1RjJaf3XAq9TzLzvtIuTTO37uemjplhcSmIVf8Gt+KWMHLsBXOvpDqTg12Fwz8aSujsh5UZdiiuyVrYt8sf5CcGwKir2m0E9E+PE0DJkTJLamIHsF7ctDZ9VBa1PkIUOoXUFBujJaFmrPkeyCY4ESh9QupnKCt7vzR0OFoxbEyPQ4qtzjsl1zSABJ+fyTOlV4HReV7feYAwU20xFtFcc4mTB9ljATABEjkcJnXtYcQIGFAbcmSMj9wqqaJyiBWwLnObO1wkwYyO623upVG1WjIjhF0NPDxu4cTg8Y4hbVtN2xDhA59/ZUU0naIuLrZb7bWWuYHTkjjqoLi9BySkOiW2+t8AOALvwycE9l0vSPALAA6u7ce3T6LuhNzVog7XZQrmxr1mn4bHEQemPqhtI8P1akB8/hB259DtJPGI+oXdW2jGsDA0AD0S2vaMYJa0AwB9MR+yP09iUmc7svBDAKjqgwG+T13MJn5Eqg+JrFtOoKNMgyR+YQOOSMLuF44mm7bh0YxK4xV0+rVuyDJJcG7j+LgnHttWa6o0ooVNsSMGJGCD0I7ei8XW7fTGhoDwHEdYGViPEHA6nTpZRCgBW7XKxiQqGo1SErEAEdMDsptwC1laOBWCTbwtgUOxpUjQtRrJV4V4Cs3JQlQ+1Ox+Jp9R3WnD/AJcH9Cvly8w4919eeKaW+zuW96NT/wDJP8L5Cu3SZS18rGvRe/sirzeU2HOf2C7T4+tT93+M0eamQ4+3VcI+yWpGoUp7n9ivpDxFT3WlYATNN8DudqVQWwqTTOWWXiFpGSP85/VH075lYQP86LktxdkOICe+CdTcLukxxO12CIz3H8qCj6KrIy0VXbSR2SjULrlWfxvZ/DcHtEAhUO8qbguDJjanR6WKalAW3FzJPqUVo1qalQAZiErrszKuH2Zt/wDcSRI6+i6IxWjlnN+za9s3UzkdFLZ1QR8l07W/D7Xhpjv/AGVN1rQjRfuYPKYkAKmbxtWiWPJTEF5bYQtOhA5xOR/CcClOVGbbMDpJK8+q0zre9oT3LS6C2MRDf3WpfkyMFEVrcty3JJ4UB+IHMETMz/CZPVE5LZlMwdwwW5aY/ldd8F+IxdUefO3Dh8lySSXf4Ef4W1Gpa1t7PM2fM09R6Lr8XPxfFnNmg+0dtcSUFdUicKSw1NtZgezr+i8qVepC9LRzoS3NNwBAGUlbRG7cWicwYz6q11HtOUru6QDscHj+UBhbtPZeryrumJiFiBjoi3AWgeFJKoSPQFsGrGhbgIMJoAvVtC8K1mNV6F4VgWYD0rJXhatQxAKI7yjvpvZ/ua5v1BH8r431K0dSqPpO/FTcWH3aS3+F9mwvlT7TKY/9SugMf6zv2EoMIy+yS1/93Tfxk5+RX0Sa8iDmRH1XEvs1pj4tNrQD3H912htuYxhSxS5WxqPmPVqO25qMPLaj2fRxj9IVg8DWofeUpMEfuAl/2hlo1O52fhbUEx/uDG7j9ZU/hCmH3VEscZDhHPzlTyL5Bs7RrWnCvTLHfI9lyHXtNqUKhaW9eeh9Qu6gCBIUWp6JRuaex7R6HqCny4VNf0pjy8T59+7bhIzKsvgCKVy1rsb8NPY9j6KDXrA2dZ1KpgAyD0InBQlW9YNrmHMggjoRwVwJyjPaLzkmju7bgggEYRNS1Y9uW89wl/hvV217enV5JGY6OGCEe+9jovVW0cRzzxJpJoVCQPIeOyV0wNpjkro+rNbWZtc31XOru1dRdB/DJyuLyMH+kdePLqmBus5memEMKRDs8CU6Y4HjrlaVqIhcLidHIUuoHle0bcl3AITWnalxxzCOp2E9IKygxWzXw1qX3Z2wnyO79CVbq111kEFUy5sYEEfNE2tVwYADgd16XjzbVM5ckEnaGlW4Lccj+60uLvGcEce44S91RxOJJ/RRVKMxJK6GSPKt4Xw7josUVSu1piQsQo2jrLghy4gqUuWxaFUke0akqZqFbRzgogBAxJKxRgrbcgY9hYtJWSsY3JXjnrRA6zUcKNQsMO2mD1Ht6rDIiv8AxBbUi5tStTa5oLi0uAMDPB9l8t39194uqlVwkve55n/uMwmPiOhVFUuq7nOdncTMk9yUDp9g8una7OBgx9VKc7RvZ077LzT+8Q3a3a2fc9kf9o3j+va1PhUGNAx5iCTPtMIf7PbT7vTc4sIqPOSR0HEIvxN4aZeSXFwJzIj9JS4YtRHqzj1W8NZz6hzVeXOeenmkmB81ZPsosi68kny0wXRMZ6JkPs5DCYrH/wCqaeF9C+6PcZLi7rxACLi7NR1WjcNdiEVIjCqlrfQnVvdSFUVoqf2jacyoxpfzMA+65pdaCGNimSIOF17xxdN+7RA3F7InpB3GPkFy65uXQvP8qTjNUdWNJw2dG+yluyz2k+YPdJ9+FbqtVo5VP8DOi0b6klO3VF24n8EczQbUumRxPySfU7enVBERIUpqKOpBTjJUUG7t32xLzJaD9Aj7C8ZUAgjurDfWbajHNImQVymr8S3rlrZLZJ9R1hcebCltFYza7Oq2NuImEc23HZVvwzre+mO45VlfcSJClCNorYLc0vLEJTRMYhOHvlQihK6sUaJZGBbzGCB8kJUeQE8Fr6KN9gD0VyJUarCTOwH6LFZamks7H5FYtQDoRKyV5K0JyqdkyaeykYZUYClaYSmNwFkLwOXsrGPCo3FbErQomMJWjxIgqRtNbikEDCOv4et3mXUmOMzlsranolJv4abR8h/Ce7AvdqGhk2Jf/TgB5Woc6U+egVihavKweRXK2imOQUBU0YDkK3FqHqtkLBTKxUs2tGAghduZ7dlYnwfKQqT428IXNzPwawa3/YfLJ/8AJChhH4i1741YsBBFIR/8jhkfIR9UjaNx/RbW/gO9onztJbkywh5JPJP0Rdvpdfc0fAqAbgCSwiPVcGfHOWROi2OSUKZ0DS6gZSYwdAEX8ZKqdCoYhjvoUZ90q8bSu6K0RZOHrw1F6zRqh5dHp1UzdFHUuKajXQE64C587Ta1a4O2mdkkF5GBBPHddWo6K3sUfT00doCWUFLsHMo9rowpiKbI9ep904tNPqH8p+atlG2a3opSQjwib6hXRo5POFLT0sBOnx0WgaiopCubYhu7XbkJcHmVaK9sDyFA2xAMgI0axXRtiRJCxNzTWLUCwuovKSxYixQlq9KxYsgGNXpXqxYxhWN5XqxAJuvQvFiATZYsWLBMWLFixiCooSsWLGFN1+JEhYsWCFUeFO//AD6LFiATOyFqrxYmQGYt6fKxYmAErXqsWICs9Ub16sWMDuWzFixYxuvGrFiwTRy8WLFg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TEhUSExQWFRUXGBcXGBcYFhUXFRgYFxUXFhUUFBUYHCggGBolGxQVITEiJSkrLi4uFx8zODMsNygtLisBCgoKDg0OGhAQGiwlICQsLCwsLCwsLCwsLCwsLCwsLCwsLCwsLCwsLCwsLCwsLCwsLCwsLCwsLCwsLCssLCwsLP/AABEIAMEBBQMBIgACEQEDEQH/xAAcAAACAgMBAQAAAAAAAAAAAAAEBQMGAAIHAQj/xAA7EAABAwMDAgQDBwMDAwUAAAABAAIRAwQhBRIxQVEGImFxE4GRBxQyQqGxwdHh8CNS8TNichUkg5Ky/8QAGQEAAwEBAQAAAAAAAAAAAAAAAQIDAAQF/8QAJBEAAgICAgIBBQEAAAAAAAAAAAECEQMhEjEEQSITFDJRYUL/2gAMAwEAAhEDEQA/AOZlz926fqnNN5qAZaQAOh/qkDXl2FadJtw2jjlRSIIV1dPmTjr0KSVLQseHEYBCsl09+0wISWpVMQ5BMKY5LfiMBbgQoLOr5vh8pjZvY+jtbzCc+E/Dza9G4owG1TD6dT80tB8vslaoaMbdFQ1XygwqpU5T+/vXHdRqjbUYS13aRgozwX4P++mq57/h0qYEuGZceG/QSVSPx2xoxd0VZtY4VhtN3w0NrXhqpbVzSdBjLXdHNPDgjLRjoA6ITae0DIqILdxYCeqWMcalXJ6qwOpCDKUaZbj4wJOAZ/VaIEWulallOVDe3fw6XdZq9zubDDwq8y8qOGx2UoUxlTqvrDo0JbrYLIYTI7oja5lOZSytc/E5Wgbk2RUstOYV++znTQJqPHmJwfRbaV4TtzRZVcOgnPp1TiwrNbU2M/CAqexktk+tNBJJgQqbe1pJOCAn17Lqjt5hqp2tuh5Aw04SPbDIJ0e2+8P3AgbT1V11G/e2kBGeFyezvHUnS0kZ6dfddH0vUvvtPjaWjn1T8aWgJUeeHPERtar/AI5cKbxGxoBkz2Jx7hN9Q1Sk2kHBpJlxaCNsbuhhUDU3PZU8xkA8pzSd96YGhwkcpE3VCqXo9uPEjnupNZTDYInggmejj6Hqm3jujtLXNBMwYkSMCIIleVfBLAwCrWLDEgNAOMQST+yU6hqlxbva2tUFamGuawxBOYaX+rYGE262N62T3etM2k12Oa5u1rer37R36ZjPzXUNKealsyq6i6k+C1jHmSRw1x5mZmVwS5t7i4rBrWve8nysAJPfC79otF9G3pUa76bqzWYiQIDR3OT0TLo0RWdPqOnc802MeW7S1suHLiwj1ODC0urhrXfEpyHBpDh+XaCMnuf3lFXt+TTJlhcDgT5HcAFp5KW1rfeHklu5pAkRAcBgD0BWGoB1C88xYGgU9251SJkROWkczA+SQ0ntaY2kHbO6MEk9h+XKfVrwQ1gMvcdpnuRJPqEspaUS6Znrz9Gx0C2xXZLodzUc1wIaQ0hoMnMDPTusRjrFwA2cdgBz1WIbNRyguIcrPoNxIg8BI3W8SXIzTmkuG0wFKyI8uKs8BVLVKTt89FdarNrI6pH9zLjLlm6DsXeHqjmP25grq/geGVp/7TgevdUHSKTN5Hqr74bYG1ZOYH+FG9NspjTcgDxloNEXVSoabXb4PA5jKb+G9PZb2VR8BjXu3AegEBb6qx1R+88Dp/CKrVQ+1NM87cDHHdedjyN5Xs9WeNKFlI8Rlt/aVKlEzVtHz6lhjcPbr8ku06xZWpy2Wv8AzDsU5+zWzLaV25ww9z2z0w2D+6V27DSqRM9/Xor+RkpKiOLEp9oW3OkmmDuylesFnwxsw79V0GtDm8DPdU/VdF2gun1j+Alw+Um6ZLN4ko7j0JLYuDMnlGUC0CeSgrmqYA4Qgq+YZhdlXs5KGV24kZ69Em+FDwDjKsYoggPGQl109lWuxrvK2YJRxv0BHSfBVB9dnw2wWNALiegPX14VjboNFjtzXOiDMCQSOQD0UPgmhRtqZYx+XwS4u7DACIraWBJBeMkk/EMGcy7oAm2iqtIHv9At6rSNxJOZnj0wkt14DtKggVaoziYPu3In/lNKVBp2ukgPBDCSSXxJ3N/r2XhoVW7m5O4gFxy4CJ9uO6WwvYgvPs7tww7azpxEtHcdZyYUumeFm28hlweeC3HsSDyj72jVdthx5wT1j/hajQKz/M+r8Nn4siSXdIGFuX8BRpqXhKg5ofXeROQGw0c90qGjW1N2+3e9pDgCC4Oac9ZzxK38Vao/c0F4hsSQJBBMZnjIOVW2U3l+HGCc7TAA7GOq3LZOTpl18RXEta/dgECQehx+6H0zTxUpQ5ocZPz+fySijbVBy4nPUYxnP90Q+9fTgGOcNmM+3Za/2Gyy6BavbcNcxoDmnn0OHD6Kz61Zmo9lTdIY4OAH5hJEOd1VEp3tRufNkSOZzyJlT1tarfDgOxEQ6AMdBH7p01QyZYBQlxG0bWyWceUTwtb6gNu9uQ6B6HoCVUKfiLa0hxMuiQMx6e6tmnVA6zY6oJpngjLgCZ8wHBxwsnYb2IqNJ3xKnxAAA6WkCPL+F0eggLa9u4BDQ2T+ImcCJAJ/SETe6hTc1rqZO1xdLg2Ya2BLQcRMBJKtq124FhyWGDMuwCJ6CeoCwGeaf4l2h27ImGiCYA9QPVYgtR1BtFwYWF0DGwiAOxHQ5WIWxdiKvRLiRwpbOiW9cptcWwMlvKVttnTBKi9CqPoE1PWnCGjlE2V29zJKjdpQ+ICeFrqNxsw1HlekO4ElhaOLi+Yyuk+F5NIk4g89wVyzRtRJdBOCuj6FWJpvAPlaA759FHLaTL4F8kPL2sA0gGHTHvGVXNRLqseZzY7GJHUFL9Q8QTWLAAYAJh0RPbGeFLZ3oJjIMcHn6rilGUXZ6S4yVBLdTNCh8Kn5S4mT78pQXeYzknqmTqW7lLrumA8KTm5PZaGNJaCPjkCAvH1ARBQVy50eWP8AOyGF3HPKyg+0Na6YD4i04Eb2DKqOZgq+G5mQk1zozXGW4/Zej4+fiqmed5PjO+UTandeQMZkwhG2xNUNMZK205vwy4O6cIe+e4neD7QulJN6POqnR0LTtMdSgmrubH4UH4lv6rG/6b3AO8pEmIPKq3h3W3is0VHEtPf9FfrkUqxEEGPomlGlSH9FSGq16Qpecn4btzAeh6/0U9TxfcOaWF+0ueXlwwc42/8AiEVfaXL/AG6JXe6aN2RHsp8hdo6d4G1MXFF7nAb6W1rYniIkz1SnxBqtWo+oweXaQ4CNwLT1J4gKteGnhhLd7mk9jCdvqPfVJMOAaAJ6kDlO2N6FJ0neIIJ5k5GGkncfXgoHUrb7uPI8B3OT+L59DnhNbuu9rHPLiCA3g4wRH9FRdWuw94j9/wBUsd9C8S9+H7sVqTw/ocniTyBPohXn41YDkMIAMznnnqofBlQVKDqTdoeC53mnggZEcnpCPsaDaby4uaNxkRMGRmCfVFm7Y0Fy1pLXtJ9Rz9FBQY1zScgzyRggcAdkXo1Vpqv6uLTE8D1UYpVXB9V8BrCRtM+YkcnsEbsdpIr/AInqfB2tY0F3WB3CtXhDxFR+4w+oyns37mlwL3QfMYxAMgAKja3dur1IaIA8sgEhp469Uy8KeBhUIrVsUxwIALyDgZ/KjEn70Wq0oipSo1KR20nNJaIAw8yAZS4UnOpmpXqfDbv3Naww4AERvdmCewTS5qOLxS2ilSaG94bghoERJ4xPRVajbl9ZjDvqfEaW7R0cec/7Yk+6ZsZsiv8AUmPqO20H1QDywEj5wFitjaLLT/ToBowN8SZd3KxY1HOdLv3NfDjiP1TV141zvKqwRgIzR3HfCg+jUWV1vyVU9UtnBxKuFQwJKrmoVJMd1NOmUfQd4N0QVhgS7qf9o7lXW5YyhRNGnmfxO6k/0VV8F6s+nWbZsZ/1cud+aImZ/wBoA+qtOvaS9wijIM8nn/hbLCUiuKSjsE8M+GzVztBM/jIz8irNc+FWBsD8XQqLw/WrU6baQALupaAGj3J5Vka1+CT8oUvt9XIv9Z+imX2mOp8qq6g/zrqOuMlhJ7ZXKb5hc4npJXHOCjM78MuUQO7r9uEIKbzwJ9UT8CTH7J1pOnkiXAjsqOahEzWxNStCR0CIptjESml+xrRAHzSmqT05U1JzGdJA97pbamfwkoC50Z4ZDcps0H1RNAZhXjlyQOaeLFN21s53WouY7Igpz4f1ZzKoBOCrZc6MyryB7iJSO88H1926mAR6uAK7sfkxnp9nBl8Zx/HZd6dP4jQ75pff0OqXaJc3FOr8Kq0gR8vqmusXDXNLWkSnuLRJp0KKmmj4gIOFPcfFOKY4Q9ndH4g6jgqzXQaWeQwYQik0KkJ7sD4Za8yS0j54I/ZUC9syKhDRIVl1Mua49fmobK3LuRBWjKgNkVKi6k1pZz6YIR1G/PlD+inq2RGSYQF/SJdH6oOWxVfsNrVXTuaYJ4TnwzWuKj30XAGkQC57pgO/K0d5/hI9Itqr/KWxED5Ec59l0Jt41lFoc3cdrAGAOGAMGRmeP1VIUZdnuk+G2M3OcC0Rt2niZJMSOqYVrylRZtBgAxyJbkR0iAkFxrktGxzpJMTB8u0SATyfWEF94e8tJY3awkeYmJ4Jg4MEgprXoa0Ea3qUgiTtEhp3Q1+YkGCAJSbwvfBt2+pUhvw6b/wjBJxA9Us8VioARAAkH1MH+pKpovHh24OIO4u56nqglexO2dYvrza7c0Fu7OQCT7wf8lYqHYai8tzUHfief+FiFm5AdvVxlTWV3sfISynV6JpplFpcCeUjiG7LRWqbmSl7bcPIMJk8gU/kgNPuYBEd1D2V9BlDWH25ApkR7CQOsOiQvLnxe/8ACTVM8guAH1aJhJ7s+eVDWw6TlOmwN0dN8B686qXMfDQB5duMepVup1ST6LjGk3DtzQ3GRjv6LtGmMLqQxBgc+yZ9WUxyvTK/4luy7/Tbx1KpWpeQR1XRtSsWsBK5rqTt1X0leVNS53I9jC1xpE+m2owT7p1Vqw2Ag7NuFNVXNKTbLULq7JQ1RgxMZTGpRmJ/z0UNWiJkwYzx9Pmq42SmBPoRiZniO/ZSspnEz/wpcTxJ/bEBSsEnGMD5e/7K1nORNaR+/t24W5ruHUNHAj+ilLIJg8fv6fp9EFcuBdLRjmT7evrKdIlJhBrvMESYyT/H6LQ0W1P+oxpP0gH1Ge6k0wOrhzaRM8OOInqjrjRm0WQTufyXHO3HDQm5NAUOQntdIZTcXUyYn8J80juCovEWrNoFpaJnpwvDXfSyDHU7jMDgSOinqVaddmys1hn8wyQehCtjzyX5dEp4U+ir2uq/Gcd2E8fZnYNuDyqlrGkuoO3NksnDhwnmj+IA8tY7BiJXZSkrRxtNPY6rVoDM5AyYDvYEFa0WPd5jEEkNG38o/uUi1jV203lo8ysnhnU6FentJhw6fx7IcL2BKwijdbZdIyY/D2g5joOUwfduaNznASfIT2ngj27RylWoUNhLfn/TCU3F2OHEujjuCeqRTrRp/HQ2rEwRv2nHIlwbEkABI9VviT5XETOMR246/wBkDVvnAHbPuSegiAPdbaTbfEMHL2w1vbg5n3wmsnbfRLTqirQio87pPM+kQI9EguNP2nnGMp/d0nU/IAZAzHQ90LVquqtIdEjh0DdgcYCKkC2jS3tWhohocO8xPyWKa2DmtAPESMd/ZYhYLFdO0hklE6T+KeyPp28iF6aQYE12NYxr15ZCBcCG4QxvphoTJjJb8lGUCqkIbm4M5W9RxdEIm9tgeVHYNAcAnVUBjrSrQgtdMf56LsGg3lPY1u/cYGSCJMepXLPjCITTw1qz2VNgdjp1jvEpqQ0JUXXxjULaZjqubOZmV0rV6HxqMglx7nuqDdUdpheV5NqZ7njNOATanCneh7bsiBlcPs6WQ1T9AhajSYwenzR7mqI0/kFSLIyRFTpgLcMgep/bphSOH0H8rws3K8dkJqkLqm8uMRAPH9FG+i57hBwSPeOw+aZVG/lABx1Wun0pJAc0xkS2SD7CJVEQaHPhuwFJpdwCTjrJ6yodduDJY0HAJcegC3ttQmG8HE+p9FWvFd84v+FTMOOXH37rfmyn4RsUX1YOdsZ/qPxLiTA/8gP0QbxtJYCJHfH0AW1xTNOKdIy88n16uceyCpWQLpcS930b+mV2QSo45uTJn3DtpAEjkgA7f1PKr900A7mT6+h7J1Tt2bi3YCRggEwPqvatgA7EA9sweytCUYkZJsroY52eU98JUyyu1zhhO9G0ttUSAJHI6hP7HRdrgYV7snRr4ktnVIe0R13OkyOwCrr7WAS/nv8AThdAuqcwABCVapYs2l7vwgdP0CnKFbDKHLZUahgeUCfy9QiNBtyMn8XdKrqm74h2d8e3ZMLS4LMkx3SJpEY/EY6o4EteORgjvHRJtbpAkPY6AenHupbu43ZGesjj39EHUBgl3HQTz6pV2Gc7JGOAABkdvb1WIBoq1csGBjMD91ipxFGFncwMoe+uS4wFYj4EuQN0BLaGjva4h4ymv9jUCaRQHVOYXtKxePwsJ+SMttLqHlhUnK9DqIg1RpWum0ZcnWraU8flKE020c13CZaMwoUShmV3U6m4J7RtNwJTaw8FurDcUzT9Goe+E9bFWmQ48YzySegCTeKLbY8xwcoyw8Kut3teJO3oeEb4ltS9m48gf4Fy+VjuFnoeJkp0ynUXwi2OS8YU1OqvHaPWT0GrYMla0HSp2mFouhZIjqU4HRQsb0+f9FJdVcKOkyWyOq6MdHPlVA7id0H6n9P0BTSzbHAyRzA47AqA0ODH+ZTG3xj/ACO/uqEa2JXHbVDjwJKTlsl1RwlzpPp6Jvqo4QDHZ9AIH0SxdGyie5Y4YwO57+6EbTLsAY+ic3lKY7z+iW12bTtB9T/ZXjIjRFRj8G5rSDPAzHMu5UrHS3cTz34jooaduJ3HrzP9UVU2uBgjbiBwPZUbJNAmk6j8C43mdpOV1O2qMe0ObwVy2rblzOAB35Vn8CagCw0XO8zeB6ei7MGS1RKSottVuMBQPtA4ZRx4QlatCuxbKhqOlt80D/O6DsdCL4nzZIJ9pIx0nA+SeXZ5KAfqvwsCQfbBUWorsSVeyStoIaw5AwOevBP6x9FWNYa0eQT29RCI1DVC47iZ5wJSG8rVDJ4nPqfU+qW+TJNpjDTbmlTbD2tJmfM2Y9OcL1JnTic+pXqbiKfWNegNsQlQ8P0idxAz6JxWG7ARFCzgZXQ0n2XsSN0imOG/opm6a3/anhtwh3iCtSBYnudEY8ZaEIzw1T7forI9y9o0ieVqRrK2/wAMNPATuys/hsDU0+EsNJCjWLalCeiBvNK3NIhWIMC9hLKKaoaM2tnAtfsnUKh3DHIVdbrLS7aun/bVaRSp1RjJaf3XAq9TzLzvtIuTTO37uemjplhcSmIVf8Gt+KWMHLsBXOvpDqTg12Fwz8aSujsh5UZdiiuyVrYt8sf5CcGwKir2m0E9E+PE0DJkTJLamIHsF7ctDZ9VBa1PkIUOoXUFBujJaFmrPkeyCY4ESh9QupnKCt7vzR0OFoxbEyPQ4qtzjsl1zSABJ+fyTOlV4HReV7feYAwU20xFtFcc4mTB9ljATABEjkcJnXtYcQIGFAbcmSMj9wqqaJyiBWwLnObO1wkwYyO623upVG1WjIjhF0NPDxu4cTg8Y4hbVtN2xDhA59/ZUU0naIuLrZb7bWWuYHTkjjqoLi9BySkOiW2+t8AOALvwycE9l0vSPALAA6u7ce3T6LuhNzVog7XZQrmxr1mn4bHEQemPqhtI8P1akB8/hB259DtJPGI+oXdW2jGsDA0AD0S2vaMYJa0AwB9MR+yP09iUmc7svBDAKjqgwG+T13MJn5Eqg+JrFtOoKNMgyR+YQOOSMLuF44mm7bh0YxK4xV0+rVuyDJJcG7j+LgnHttWa6o0ooVNsSMGJGCD0I7ei8XW7fTGhoDwHEdYGViPEHA6nTpZRCgBW7XKxiQqGo1SErEAEdMDsptwC1laOBWCTbwtgUOxpUjQtRrJV4V4Cs3JQlQ+1Ox+Jp9R3WnD/AJcH9Cvly8w4919eeKaW+zuW96NT/wDJP8L5Cu3SZS18rGvRe/sirzeU2HOf2C7T4+tT93+M0eamQ4+3VcI+yWpGoUp7n9ivpDxFT3WlYATNN8DudqVQWwqTTOWWXiFpGSP85/VH075lYQP86LktxdkOICe+CdTcLukxxO12CIz3H8qCj6KrIy0VXbSR2SjULrlWfxvZ/DcHtEAhUO8qbguDJjanR6WKalAW3FzJPqUVo1qalQAZiErrszKuH2Zt/wDcSRI6+i6IxWjlnN+za9s3UzkdFLZ1QR8l07W/D7Xhpjv/AGVN1rQjRfuYPKYkAKmbxtWiWPJTEF5bYQtOhA5xOR/CcClOVGbbMDpJK8+q0zre9oT3LS6C2MRDf3WpfkyMFEVrcty3JJ4UB+IHMETMz/CZPVE5LZlMwdwwW5aY/ldd8F+IxdUefO3Dh8lySSXf4Ef4W1Gpa1t7PM2fM09R6Lr8XPxfFnNmg+0dtcSUFdUicKSw1NtZgezr+i8qVepC9LRzoS3NNwBAGUlbRG7cWicwYz6q11HtOUru6QDscHj+UBhbtPZeryrumJiFiBjoi3AWgeFJKoSPQFsGrGhbgIMJoAvVtC8K1mNV6F4VgWYD0rJXhatQxAKI7yjvpvZ/ua5v1BH8r431K0dSqPpO/FTcWH3aS3+F9mwvlT7TKY/9SugMf6zv2EoMIy+yS1/93Tfxk5+RX0Sa8iDmRH1XEvs1pj4tNrQD3H912htuYxhSxS5WxqPmPVqO25qMPLaj2fRxj9IVg8DWofeUpMEfuAl/2hlo1O52fhbUEx/uDG7j9ZU/hCmH3VEscZDhHPzlTyL5Bs7RrWnCvTLHfI9lyHXtNqUKhaW9eeh9Qu6gCBIUWp6JRuaex7R6HqCny4VNf0pjy8T59+7bhIzKsvgCKVy1rsb8NPY9j6KDXrA2dZ1KpgAyD0InBQlW9YNrmHMggjoRwVwJyjPaLzkmju7bgggEYRNS1Y9uW89wl/hvV217enV5JGY6OGCEe+9jovVW0cRzzxJpJoVCQPIeOyV0wNpjkro+rNbWZtc31XOru1dRdB/DJyuLyMH+kdePLqmBus5memEMKRDs8CU6Y4HjrlaVqIhcLidHIUuoHle0bcl3AITWnalxxzCOp2E9IKygxWzXw1qX3Z2wnyO79CVbq111kEFUy5sYEEfNE2tVwYADgd16XjzbVM5ckEnaGlW4Lccj+60uLvGcEce44S91RxOJJ/RRVKMxJK6GSPKt4Xw7josUVSu1piQsQo2jrLghy4gqUuWxaFUke0akqZqFbRzgogBAxJKxRgrbcgY9hYtJWSsY3JXjnrRA6zUcKNQsMO2mD1Ht6rDIiv8AxBbUi5tStTa5oLi0uAMDPB9l8t39194uqlVwkve55n/uMwmPiOhVFUuq7nOdncTMk9yUDp9g8una7OBgx9VKc7RvZ077LzT+8Q3a3a2fc9kf9o3j+va1PhUGNAx5iCTPtMIf7PbT7vTc4sIqPOSR0HEIvxN4aZeSXFwJzIj9JS4YtRHqzj1W8NZz6hzVeXOeenmkmB81ZPsosi68kny0wXRMZ6JkPs5DCYrH/wCqaeF9C+6PcZLi7rxACLi7NR1WjcNdiEVIjCqlrfQnVvdSFUVoqf2jacyoxpfzMA+65pdaCGNimSIOF17xxdN+7RA3F7InpB3GPkFy65uXQvP8qTjNUdWNJw2dG+yluyz2k+YPdJ9+FbqtVo5VP8DOi0b6klO3VF24n8EczQbUumRxPySfU7enVBERIUpqKOpBTjJUUG7t32xLzJaD9Aj7C8ZUAgjurDfWbajHNImQVymr8S3rlrZLZJ9R1hcebCltFYza7Oq2NuImEc23HZVvwzre+mO45VlfcSJClCNorYLc0vLEJTRMYhOHvlQihK6sUaJZGBbzGCB8kJUeQE8Fr6KN9gD0VyJUarCTOwH6LFZamks7H5FYtQDoRKyV5K0JyqdkyaeykYZUYClaYSmNwFkLwOXsrGPCo3FbErQomMJWjxIgqRtNbikEDCOv4et3mXUmOMzlsranolJv4abR8h/Ce7AvdqGhk2Jf/TgB5Woc6U+egVihavKweRXK2imOQUBU0YDkK3FqHqtkLBTKxUs2tGAghduZ7dlYnwfKQqT428IXNzPwawa3/YfLJ/8AJChhH4i1741YsBBFIR/8jhkfIR9UjaNx/RbW/gO9onztJbkywh5JPJP0Rdvpdfc0fAqAbgCSwiPVcGfHOWROi2OSUKZ0DS6gZSYwdAEX8ZKqdCoYhjvoUZ90q8bSu6K0RZOHrw1F6zRqh5dHp1UzdFHUuKajXQE64C587Ta1a4O2mdkkF5GBBPHddWo6K3sUfT00doCWUFLsHMo9rowpiKbI9ep904tNPqH8p+atlG2a3opSQjwib6hXRo5POFLT0sBOnx0WgaiopCubYhu7XbkJcHmVaK9sDyFA2xAMgI0axXRtiRJCxNzTWLUCwuovKSxYixQlq9KxYsgGNXpXqxYxhWN5XqxAJuvQvFiATZYsWLBMWLFixiCooSsWLGFN1+JEhYsWCFUeFO//AD6LFiATOyFqrxYmQGYt6fKxYmAErXqsWICs9Ub16sWMDuWzFixYxuvGrFiwTRy8WLFg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data:image/jpeg;base64,/9j/4AAQSkZJRgABAQAAAQABAAD/2wCEAAkGBxQSEhUUExQWFhUWFxoXFxcYFxUcGBcXFBcXFxgVFhcYHCggGBwlHRQVIjEhJSkrLi4uFx8zODMsNygtLisBCgoKDg0OGxAQGywkICQsLCwsLCwsLCwsLCwsLCwsLCwsLCwsLCwsLCwsLCwsLCwsLCwsLCwsLCwsLCwsLCwsLP/AABEIAMIBAwMBEQACEQEDEQH/xAAcAAACAwEBAQEAAAAAAAAAAAAEBQIDBgEABwj/xABAEAABAgQEAwUGAwcDBAMAAAABAhEAAwQhBRIxQVFhcRMigZGxBjKhwdHwFEJSByNicpLh8TOCshVTc8IWQ6L/xAAbAQADAQEBAQEAAAAAAAAAAAACAwQBAAUGB//EADgRAAIBAwMCAwUHAwQDAQAAAAABAgMRIQQSMUFRBRMiMmFxgcEGFJGhsdHwI0LhUmKy8TOSwnL/2gAMAwEAAhEDEQA/APnSKjaI2hKQ2wlBIUdmfy/zHJrgVV5QTMN0q8POFuLaOTGFJr3h3QC/lG0I7pGVnaODH1dPkUW0eGtWHQldDj2clEBShuY2V1YXJps0UuYreCTYlpFna8o5s1ICxOnBlggb+usNhlWFt2mZTE6exhco2KoTK/Z9OXOeLfCJq74KIcmjw+YRmO+Vm6kQmnyJ13sJPuLqmcROTtYuOUPqNuDM03KC/wAUDoYku0ejtRRMmkxtzrFQsXe8bFtO6MlFSVmcrqcEW0Ij1E1KO5HlWcZbX0E0icZS7+6Sx6QDQ33jKqqQDaESvwVwm3G1ztFXkHlC03ENq5raYpmqCie76kRVGcZZZHKLWEIvavARMX2kpkk6pOj8QdoKdRXuzacWlYz9XTTEJZTAaMDc/wBoHfjAUaa3ZJ4QlXemGyRYcydx0HqI2nTTdzNTVsti6h0pRmJP6k/ERWpvbZk06trXE89eVwdj58InncdTavcoSohzoT8BwhL9RXBKOWDzahtLnjwg4wBnVbwiqUhz01g2LeEXLO8cCidLKzE7sH+Wn3rDaGzf6h1OyV2F4egCcnTfXR2LQNazqek2VS0XY0v49Y+zDN83yyRzTJ0fswoqddhEV4iXVfQ0BoEoSydNIRL2rmRd8MQTEG46jyg2GuC/8a8ocTY9RaHUo7Y37i5ZlbsAViAU84OYUW0zbez/ALPNTIJ1IcjrDJU7YJXVvJnKigAgHFMOM2CKkQDiMUgaZMax09OcCqm1hSp7lgSY2M4ZLE8dI6pXUjaNGUXkBppGQNEk3uZfFWGlOlkE80+ioKESTVu7ivj9BNXKOcfyn1ENa9IVBpSRVJm3hEol+4Y5CYUlc3cXSKIveGJAOTDKqj/dOxOU36G30iyg+hDqFZqV/cZbEpLwxnRKpXfSL94bcQNxCp4yNg2nYZUtK1zE05FEbsLkVpQbFoBXQbSaD/xYWLqEN335F7GuBdjFOkhJfKLvxI5Q6mlJCp1HB92VVyRlCUaDu/Elz1eLFGysiDc3JykCqnmW3BN1cwbZfF46o9sbGRh5jKcSRkWDt8jCn6ojaMmuRXUOTeFLB6G24MuVDFIFxsXyUsh+JbyA+saJk82LJmVks5LOp9muw4xvQxXuUYesiYkjjfobF4zjIyTumhjLX330IB9P7x0vaF9LF3408R5D6QW99wdiPrE2mG0SNEakL6gkWIgYq7GdLmdri0xQ6HzEFMOnlAFOu6k8384bRfpsdUWbnp6+8lIFyYKcrGRTsbTDvaZUoAEaWhC1UgJaVMrxHG0zL6RvnBRotCdeJEaGBdQcqYFOryYW5NjVTSBTMJgA7F6UxtjhgmWOxJ4F/l84ohH0XIdS/wCojMYkoJWlWra+NoJW4GxTsW08gS0mcsjLqgA3U9g/AW+EA6eA3Xbe2Pz9xD8YTcqIPIsPKOhFcMKz5NXhiguWlRNyNYYqZnmsOqJf7sgFxZ21Z7/B4NY4FVE5Iylbhq7sknmASIpdF2uIjWS5FGFUKzNDpPdN7G/L1iaorKxUppvkdYjKIuNOESSh1KoT6CipmQSR1ztIbFWw0HE/SGxpp5YqdSXsotmqKwl7lm+Lw/lCLbWy6mcBzbgekFG8csVUtJ2QMvUklyS8R1qu944L6FHYs8l2IJCpSS18oHlb5Q+i1sRBO8a0l7xNNuQeI+Oh+MBJWZ6NKXpK1y9o5YyzJNvCJrQRLHMn5QyLuriZq0rA0q5I5H0jXwYuSynFxyv5QKy8lM7Rg7E5Y7xB/SflBdf52JW8HjGnH26ZLbSJmiFA06U40jLMJMzOPyWUlQ3BB8IOavkOi7XRn19yYFbGx+UZTdh8ldBGFnNMKjoNIXVlg5R6DCbMeEJBg6lRoaKlqEYaioSngkjb2C6ejMMjEXKYWacgQTiYp3Dacjs2O7g+MVUVeFiHUr1mOxym7yhw+3gWrMopO8biT8SrszLJJZTjpvHDkle5ZQhSzd8u5+QgZbYhZfBqJVeUpAFgAwHSB3szYiynxtSTq0BGptmmx8aafJX2ysqXUFHfvamPV1Oqozs4sHURbeELp5mpJKSW1sTEl4y4ZG429pEBXzHbMfG8BJWNUV0BZ0xKjcNe5H0gbIYpSXUM7RISEpULW/vBtYBU83ZfKtfaNirZBqSvggsqWWBY7cuQ5wdCrCVdKfH1KdPSUFukQqQU3LuBr4tB+IqEpbooOFROVjsqbnltaxPVje3xiWh1RLqo2qbu4slM5Srw+Yg6ifQOm+5cJIbVhud4Qk5MoclBA8+pBtttytFCwrE1m3dldBKClKJdgPWMm7BwVy4oAdvveMi7hVFayKSb5uDD+qC7C1wzuYff+IO4FmfdZnOEuJ56ZWbQNmgroV47RdpKUwuO8OojZcBQdmYichxCeCwc+z2HCdKdLZgWUOfGGOg5pSQmdXZKzCajApg2hb080FHURYArDV9IBU2N81Ef+mHeGKiZ5yCJVC2kGoAuoFSpbawW0FslOIaBksBRuCombE9I2lNRwzK1NyygTFKXNcMbX+sUNqXDJoNx5MXiFEUKtaFvGGWxkmi2nq1OElJUdgBfyELVCU3aCu/xGp3DU1IIbQ+nIiAaadmdYp7Mk8oBtDosJ0sNoUMLErVGGNI4pRPvBx5Hzh8azXOV7yedBPjAJPpAT3C3JVvjpD1KnLrYQ41IrKv8ASpp1ostJEMlBx5BhOM+DkisKQRttygZK6sGsO5YKsk66esTOFitNMf48LgsxIY+IsfSKNzlDPY8jSztPnqK6SSXLgsR9/fOF08SPS1GYY6AGIIyqcWiqSJoO6L50/NLdgNNOI4wrjA1K+RUpUag2GUc0oQw/Nc/KFTzIbCKSydXdvM+P2IOEbIRUleQNPmWI4l/KDtkFFiFOBBJmNH6CmSwRCGmjzU0AVEpQ0jbOwSaBO1OkFGLlg12WTGYvSGUsjY3HjtCqlNxZVSqKaBsDxQ0s8KPuL7q+XBUFRntwbWpb4+9H0U1wWHBh3mJkWxoGmLfYGNwwrNAqinpAWDVyidLGojGEipL7wqVSEPaY+FGdT2E2UzSDaz8HgPOpy4aKPuleKu4MXVCR0gJGRuVylcDHRduApJPDI1+GCcm1lfAxWpqayR7JU3eOUA4PR9mVhae+Lg/w6W+94r09fyoyiuvUrpVkk7cg2KU7qzI988NTsfXyiKq9zuc5X5CplEqWkdLxJUi7j6bRQD0hQ2x0mMOsRUqCMsBzV+MMiA0HZcyQlejMOUehTfoSfB5tSPqco8ibEMOVLNxbj/iClBrPQyFVSKsNTnmhB/MQ3X/ABCKvFyhS2q5psWmkq0HvDpqNI6KsjzqC4K14g1sqfKCc2ux6Spp9RRVArS4uzjy4w+Lcok2IysLQtkePr/iEyjkphKx2lpc3eXZPDc8oCU7KyDSuFzyDozQuKyMbsigzHuYpViVpg0y9+AjLhpWR2UqwjgWfpYotpDnC54ilYDm0yvCBlRaDVRMDn0w10IgOMhp3MljEgzM25Fx4Rko7kOpy2mRqgFAgxK1Zl8WOvZPFO6ZazdPptGSdhdSHVGplHcFxDYXWREiuoEM3HRQBOnBGsQanUteiH4ns+H+Gut65cC+fXPvECjfk+lpaaMcJW/nzB1zAYNRZdDTlCphGircDceRhsbrg2poKdTE4p/zuclzA9+7zu3juBFFG0pbZO3v6fM8PX+DOnB1KN3bldfl3+AyWhUtwqxD/CK5U/Lnsnyj52Hrippel9RBSYmrtEkzMwUoBi1s1rcNYqr1Ke20EU1IU3FqwxxGl/MLAnxB+9Il5yRcYOUlYFd2aWLWOym9DGRUeoTlJcAs+mD2hElkpjJ2yXz6QpQggO6XPNz/AGh1XTeiMo9siqeo9UlLuBiWFRMosocji8POoDw1QlbgU5rqw2nR3r7AW8Itp8Hn1cE8RQhYF2dIfy1h8cxyRpyjIy2FpH4pAuwmDTU5bjzaJKnDLpt+U37h3is1NiLlx9ttGq20moqSeRNnL2LtC1G56m9HKZb5hzfXjD6RLV5IYfP7ObmYFrsbiMqYyHBbsFmJ14mLdgOMKd5ZY+K24BUaE+Hn/iCgsmVGR2g0JK509ww0dzzMYlkIijSNsYz9ErqCBcw9NI8SXYU4jjikWeEVKrGUqVwL/wCQKysUhT6l28opp06cqV5ys/gXUtLCWXKwrqcQALjeEN2EulZtPoZfF0svMNFX6GETiVUZYsLUVBlLCh0PSFbdysUcmnpMTUkBi4MLjJxwLlTUg1GKE2h0Z3YHlWKMZUUseIePOq03Gq0z6rwqpGdCyQj/ABUGoHv0rJFfbKJ0grJDVN3DZMk7wtyRQi0yRvA3NNFSYNOqJUtaBmT7gdQd0d06nlDvu2oqf1LXv7/l1+B85U8S8P0lSenk9ri8qztn1dF7zNqk06i7gEF3CF6g80i7wCnVjj9i37rp68d21NMMNS4IzoUCGuL8uEMjqKi5RHV8A08/ZvH53/UUVdDMuwChyN/Af3hsa8Xzg8+v4FXhmD3L8GDy8TIssXtsx4X4w1pSyjx5UZ05bZK3xNdRT5c+Qi4CkjKx3uD8zEdLVSo1XGfsss1Xhz8mFWCy0KaiQmWq2o2iitiSceCKl6o2Y9w/F0qRlCEvxh9Os2rCZ0EncX10slRUALhi3rBxnZ5FVKV1eJlV12U5FuCLA8RtDIzsLdO+UB4MjPUJVslYPi9hCpvoNlF+W/gxpjsyzixHnDrKxFQTM/LNlK+3MKaPQv0PUCrm8NisgVeDk1dzGVM4CpYyUTFXgYobJ5DcOk58o2VMCfC311jUvoLbW5buBhi1CJbMwIBzAEnaxu8ehrKVKKj5YM3Dd6BJKkvHn3tyFl4QTlQN4Df7hvlLqz63iHtLIIzJmONrEHxG0H5qt7zxPIm5WsY3EsezKsxhMsllOltQwoanMl2F+PlGttRNu0xViVUUqYi20dTqXQW2+TlVMBlXI5dYdOL23Mpxk5YQpRTLm+4gnnt5m0J2NLd0KE1e3UY4ZRT091YGX+ZJI8jE1WpS7ltPQ6ifEH+gwlUZUWzoSds6sr9CQxgqFPzfZkvm7fQzUaTUUFedOVu6s/qN14HUrH7xIIOhdx1DRXU8PqTzJq4jS+IrTS9PHVMQ4nhS5D50lg3eYt3ny32dj5GPPdOcZOMlwfb6XWaerSjOMuenW/b5FeEquRxhNZFdLuM4SUJkDGhH0P8AZ+oqpgAR3JiwfEhY/wCUfS6CUXp4/Nfm39T8q+1EfK8Sq3/uUZL/ANdv6xZgKiW02cnhNmjymKHyj57UYqyXvP0DwuW/R0n/ALV+hESBC9zPTQVR07HlAzka3guxHCkTE6B4GFaUXhk1WjTqq01cz0ylVT7kJ9Ip3Kr8SeVCNOnt/tX5EamsKiOf9vrFFGlJx29j5HWKNGpjhgSMTUkljDYpx4J5RUuSxeOK4wUrsGMUuDkyqTNDrSCeYhd2sDlTT6FaahKCCGDXHXa0bTu5IXqIpU2u5VXV4Wg8eDfOL910eZCk1IVTEqCWOm7F26xs6E4LcyxwayV06i9tTC72Bkrkc0Y8hIvo0Oocrk8I2wE3gcUbKmJUAyZZzcndwPEh+jxsrWsTVHaPxwEY5UDVgHG25v8AWCqTbQOip3bvwIjPHCJtrZ6e5RWERQh78YOwhyyFJnljzhTQIRQ4fMnLCUJJflaDhBywgJ1IwV2zY1eEKpEy0q/MCfEG4+MBVTT2sVTmql2gOdICwQQ+/nESk0x8RdMpwFhDOEgMDxVF0arcU5cIbByS2x6h8ycE90WjzalSVWW5n1Xh+ihTSxnrkskTIU4n0NOig1akqFxA2aHunYnhdaqlUJkr3f8A7Jf5Vp3DaBXAxfotdKjK0sx6r6r3/qeB4z4HS19J7Uo1FmMvf2fdM+lVNHJrKYpb93PlhjuHDpV1SWPWPoq1JTi4vr1/Q/KKWpraWspdYPK/Jr8j5DLpMhKVABaFFCm/UglJ+Ij5OpdSaZ+z6Ooq9GNRdVcuIgC3adKY42xsP2b1IEybKP5khaeqe6r4FMe14VUvGUOzv+OH9D8++22ltOjqV1vB/wDKP/0JfbGj7KtnDZeWanosMr/9pXEXiENtZvuex9lNQquhUOsW0/1QrREJ9PYKkFoCRjQx7cMAxUpRASkB1KUdEgcYGlRnVmow5JtRVp6enKrVdorl/wA/I0NF7FAJ7SpZcw3EsXlyzz/WocTblvH0Wmo0tPxmX+p/T9+fgfm/ivjWq17dOPop9l7TX+5/RY73Mf7X+zCnUuWQALqJZKQOJUWCRFL2Tk2uWQwruMFCb44XPyR88qQzHz+t4kko3wz1VGpD0zTXx7FPaJ3eMswbk/xYAs8B5TbHeekuASdPJMOjBREyk5O7O001lJ5KBPQGDvYC1sjOrKAklJBcH42iuvqHONgFVcnawslKDxE+Bi5IzRd4yL6BzWbnRMYQYq12PsOlZUJuHPeUDz08WaAWWSVpZYDiVQCtvTn/AGaNkrlND0RBJ6QBfU38OcYkMct3BbLmBhaDXAlp3PuS8Kp0nMJEsHjlEKV1wedub5YOpaUlxlT0YQzc49TMMA9o6kTpDWKkHMOmhA8PSFVpqVu46gtsviZamq8rEB7jxG4iNq0kyuUblmLFCp6DL0yOeRvY846tJKDtwUaGLlNKXcVTXzQiPB93pY5VgmWtoLbc9mOEG0894VKNgnkvVNAHyEDGnKbtFE1WpClHdNpL3m99lsUlSKSUidNQFJB7uYEpBUSEkB7sRaPqo1YQhFSkrqKT+SPxTxOlPUa6rOjF7ZSbWLfP6nzifWlcyYsggrmLWx2zqKgPjHzVT1SbP13wqmqelhBdEjonPvC9p6aLAqMsbcZ+z9Z2VTKW7ALCT/Kvun1B8Iq0NTZXj78fj/mx4f2j0f3rw6rFcpbl8Y5/NXXzNZ+0uiBTInDUKMs/yrSVB+hQP6jF/ikPQpdmfGfY7UuOqlS6SV/mv8GIVKjwkz9LRZK4GMZtjW+wVBnqJk1nElACTtnmkhxzCUH+qL9C9sJT72X1f0PkPtVNyVKjfF3Jr4Yj+r/A0WOYomQgzJqsqAQNHUonREtO6i3hqWF4shd3cnhdT5WNF1JqnTjeT4SPmuO4nMrVOoZJaS6JQLt/Es/mXz20G5MNfVNrbDC/N/H9j7TwzwGnpP6lT1VO/Re5fv1ENZQDheEQqM9Stp41cMyWLU3ZrbY3j1aE98cnyHiek+71tvR5ASYeeecaNOLVBh1gVlhPg6Vd2D6CkslQjAwlMwteFuNuA4zvgMw6iSouvTXLx68oKNyatU2+yGlevE6ekEkS2bwK0KBmEnR/gLfKMZXwiqqndosqZuXACwjjYraglEi11ARplmz6hL9tJU6ULZFtdOz8oxzhyjzHp6kXb8zK4jialrsS0TTd2W0qaSGWH1BULwBko2ZViNIZZzgd068jHSiFTldWKacdotwNvlrE1fFNl/h8JOvGMSmpQyoVT4yfoVKCpK7BpkwvYEw29wa2upwV28D2jwYgPMLH9IPqfpFEdN/qZ8vrPtPJ+nTr5v8Ab9yyfRBu7aG+UksHz9TW1a0r1ZNgX4JbnvKvqR8hoIT5M5e08Ho09fpqEbwheXdlyMGSRZaweLg+YaHLTQawavtFq4yvi3ax5WErA1zeESVKNSHS69x9BovtDQrYqelkZdOoawnDPdVaMl6XcZScMcd5wOLseohDqwi+RM6+Lf8ARrvaeuRUUiEIUFTApBINj3dSH3vHoarxKlXpbVdP4HxHg3gtbRa5VGvQrr9jHqVlsbNHl2P0GK3LBxBSXbhG5DUHbJvv2WAqlVH/AJEf8Pv4x6emX9K3v+iPivtVC2qjb/Qv+UjCe2OJGoq5ilFpcla5UsbISg5VK6qUlyeDDaO1M3fy48L82ep4B4fToaVamXtTV79l0X1YqpuzM1clM1RnyyQUrQEhWV3MtQUXYB2ULjSJZwkqaqNLa+zu18cfpcooeIQqaiVCV7rr/P5+ocJOZMT3sz0dpmPaXDS2Zvd9DrF+lrWweP41pPOoqouY/o+fw5MzNlNePQjK58fOO0pgwCSlO0clY650i0ECuSuMDOpVHGNBVLPILvGoTUhixbVYhmskMPiY2TBp0duWdpKkAEFuUbCW02cLsomsD3bGBlYZFXKiTAh5QelZBhFhQ4kJKgIXIDg0GG0xDOGjHjkVKV+A2qOZJA6efLwh+k2SqXnwhlKMU8i2mWJCV53U+jAAuXt0twgdfQoza2O3uPY0+sjppeZCCvwXU0vMnOU63YHYwVTRUqcVy31ybX8Wr1bOUrfDoBKkqQSTdLuCNn2I2iOUbYPPlXdR5efeMZWIuyTa1ucMozt6WT1If3BMi8VxVyeTsNaSRD4xESmHKw5KhwMMdJdAFVaKFUKk8xAbX1GqomdTRg66gx5fiG2NO9snt+H6irGVlPH87gOITCCziPAp5PsdPN2z/P1E81ybFoshY9Sk0QmzFKDLGbgXuOh+RcQ6MY/ArjTXMcAnZqSXST42MO9LVmGtxuP2ZY6JM8yplkz2SCdBMSTlH+7MR1yw3SzUZOHc+b+02hdWiq8FmHP/AOe/yf636Cz2ywLsKualQ7k4qmyzqCFl1p6pUohuBTxgdZFwnvXUP7PayNfR+TLmHpa/2vj8sfIRyaKZLIyqSQBlzFI7TJsjtNW26RJKcZLK/a/ex6VPRwhK6f4q7+G7r88+80FBKBAfYRHNvobWbXAPj9EkylKNgkE33+sM08pbrE8qqUXu7ZPli6hJTkEfRRjLofn902ArQxg/cwWrHDrGoHoTWGEawVlkDA8DCDRpxIGOMscMcceEccMKCRm97SMv0FydsoPCZabZQW3OpjFFA+ZN5uO5+HyjM08IR1ERk9ppMLTLllJyAiChNQldiZpyRs10EmolgpYFtofWpRqeqJNTqSg7MzmI4d2LuCHI+cTwjsuVKo2ZvGpTpLcRvyVtCr3m0OhUfUVScRWhJTqNhuOhg/NklZjdibKhNmOlX5VaEcdwecBa5rtYfU2Gpmj3skwXBPunrw8IXOLjlE/nuDzlDfA5IU8uaDLmp4/mH6hxEW6eaqLHIms7ZWUx7Kw+Yj8uZPERbHHJNKSfAXKmJ034GG46C8lyQne0Y0jU2iFTSAizffhEGuo76TRZpa2yaZksTlMdfhHy0cOx9tpdS9txYx5+kPTPd09bcXyw/wBn56+UHc9OE8F02SFII0O3UQKk0zVNpgSVAljZXlpuDDMrKGOSas+pvpdfLxKmTInrTLqUXlTT7qlAM54EixT4jRhf58K9PZLEvefGz0dbwvVefQi5U3ylyl2fw6P8ffmK+im0y8s+WpBH5mJQrmlYsemvKIqmmqR5R7+m8T0upj/Tmr9nhr5ftdAdb7SU8jVTq4C5eFw0lSfQTqNZRpf+Sa+Cy/yMV7R+1cypdCAUyzrupQ4FtByj09No40vU8s+Z13izrp06atH83+xnxKO9usXwkkzx7nptzaOnLdK5lzyZZ1t4x0IuTsjUrlS3e+sc007M61iMYadSl44xux5QaNOTuceONJRhgXSzm3aM2i5IKFQn9QjdoFn2NLTd6ZfjE7EPg0GW1oQcgrDMUVJVraH0au3DF1aSkg72lxXtUS2H5iSfC3zg60k2muzFUY2vcU00oKBCtFBr8dlDgxu8STTWUbOe13RlKmQULKVApI1Bg5WfBfCW5XQ49lDLUtciYHSvvJ5EatwhunSmnB88oRqXKNpr4MLq5ZkzTLd2AIPFJ0I8m8I6UWnZi01KN+4zp6wTcoWpgg91QsoHR/k0KUZRlvjhiJRcL26mqoa9KVZEruwYHd+EepQrqfpeH2JGm1cOnU6F++luYhrijYyYLOw1Y9whaeB1jG2uQ00xZXVmQMHB3EDJp8DYR7iFVaJhINuD7x4Gt0bT3wWD2tJqvKxIGmU97XPPbrHmn0NHXYu2eElieQ7x+Q4RqmetS1y4ZFYURo1n6DQQalkdLxOEFczXtNXZFBCT3k3PJwCG53Mehp6Xpu+p49bxurJtU0ku/UTf9Ym/rPw+kP8AJh2JX4tq/wDX+S/Y6nGp2nazG4Z1AeQLQyMFHgiraipWzOVxZUSy5IuDv9YaiJ8h+D0zl1G2wg4rcwJYK8YlsvltHTVpGRldACNYFmmhOFMgdBw1ivTtwVyb7xZ2M/WtnLbW8rQmcnKV2VxbauwdoEIIpk3eNXIuo8WO1gFj4QUgaV+AeBGnkxhoUaVaRmKbdQ/lrDIwk1utgB5KiBx+EDgzKNymYEzVDyiYhV3FMaU89xzjXTTV0Ddp2ZFcx4Q0ORyXUF8p0MbCXRgzji6JTF7D7+sE43FWJTqUTACpTqSGY8BFsJ0YUXFxTf5lenrKkrJLIjkTuxqJav0LHkbF/OIdNLbVTOrRU6ckjb+0WFiqSlco5ZqHKeCgdUE+Ai+vQcvVDlHnaetsxLhmXzzEFlpKVgXSQ3iOIiLN+CtqLWHguRXOC/vHd4GSXPUB07D/AAz2umSwQvv2OU7uBYK4jnFdHVu+2p+Ir7rGUlbHcuwz2mndqBNUkpWW7qcuUkWZtQ/GLKtWjdKBXX01Dy26aaa9/Jdiq3JKrjjEk5ElNdhFOkDUGOhK+GOaICtUkNZuevV4VU0VOosKxsas4Pk9JxRB7uUtqb3LRI/C1fDKPv1VFdfigyqYahubRRS0FKkk3liZ6qrUeWYPFVErzEuVX/tGvkuoy9NgAqjUhu4iVRtjHItp0KUe6CfveOeAHNLkbS6+XJSxTmXuXDCCjLBJNTqPDshVOrCo3uOEdyNULFM1SdnjQoqRfST50wiUhSi9gH0HXUCC3NKwM4U4+uSG9XgcuSALrVufy+AEA3bkjjqp1HjC/MAl0PazcqRZIu0cn0HOr5dPczlXTBJZIuOcMsZTqOWWL6mY5YbRzZVCNlkqAjAw6hDHnxjksiJyDK+YkJHeBU2g26xbHUbKe1mwm5YSFMQjLGkopxNzqN4nXJK1bA5pKsDUw2LsIlFsvUCsKKCAXYFnbwhulp0nJufBRRcU/UB1k0y094gnTRuekJrwpqp6OBtVxlmKsVUWLZu4osTorjyMCvUTTp7co0FBM7MAm5y9bEAt8YKlCMp7ZAxgpWEWNTO075TkUVf1AbxmpoxpVFsPQqwhCKSNRS1ikhN3DD0iyM2nk8ZwTGdT2VQkJmC40ULKT0Pyg5041MvkVFzp8cGTxagVKOxB0UND14GPPqU3F2LqVRSQtVUka7fZhT5HJdg9VSxBAPdIN/4Y6U1e5qvKNu4wqcWcEJLg7HaGudxMKaATOtrGpDAArJJvYQUXK5s7JAtFVZpxD2CS8Fudxc42idxTEglJCRHOXYCnTblkzK1lWsB1PQgrIuw/Dpk9eWUkqO5/KkcVK0AjnJLkGpVjTV5MfyfZmXLvPmZj+iW7PwKzc+AEKdR9CJ6yUsQj83+xCsqEBOWWAlI/KB8X3jUjFub9RmZlyYci5cFlPTqWWAtueAjkZKajyW1dGEi3nxiqcIKndcjYyi4mgwikRJkpm93OQDf3mJ2gKFN1GSOM61RxzYExzHVFICWdTuWuGYW24wWo06pyv3Cjo4wZL2ZUUy5i7OeVyBsIRH2iTXWcowE+JVDqIHj9OkE3ksoU7RQElMYPbOERxpbntG3A25LcNkpWvKskOCxGrwIzFjT09PKQkJyksNTludzpDlprq7RFJVm8MFr5XZWGm0RpBJPloEFRzjbHGi9nF2W7Ed3V/wCLQ7QT9MSao/UminG6RS5aikZjLJWQP0t3jxLWPQGJVP1Z+A2nP1WfX9TOUoc30ENk7LBQbqgxQBCCqWlZyAAkrFhYPlICmaM3L5/4I5Qkm9rKcdSqfKE0JH7vurKQwSFMU2GzvfiYVfN31NpTtLa38BXhGLFHdN293w2iqlUfAdWknlDZGNOH0MNVUU6J6diwUkhTEGMnVUlZmxotO6EFTMBOtoRiQ5JxHVOAZaP5Uv4pETzWQVJizE6rsiFgOk91Q5jQ+I9IOk+gaV2EUdZLmpcKAO4JuIpRjuiNSlpamv0g3iIF7yEyVdkk7rVc8hwhG4N+p+4V1M8qMMQ6EbDTBZEuxWgLJBICny6toCHPXyiyjpYzpubY9wXl3G1XjRQkJBShA0SAAOBZKdY89xzg816VObbyzO1OKLUfes9oJQRRGjFFP4kmx3tBKITgN5uHIOQITcO4/UWcOYZQgpTSlwBpp3qevgZooZQHeQEqZ+66fg8N1UIwl/TN1GeBNi9ERdJdLtzBPH6xN5jeGBSn35IyKmWAntMwXLtlb3m0Yu3nHoUdTGNLZYrVVpekUTphmzOGYsOTmJJTlLLdzldLOTV4lUpRIypDZBbrpfxh06LhBM89aaTq75GPCYQehckLRpnJwGONJKjjEXYfP7OYlZFgb9CCD6xgSHgxSX/3B/Qv6R6fn0DHtHtXRI7Moa3pzjzdXX81piJV5SeTKzqNSbcDE0aiZ1h57OruQdSnTpf0eGSalGxNVi07mkwuemTMC7k6ZbOQdUtsDuYn2J4fXBJV3SWMdTMe02Gpp5zIDIUkLA/S7unwb4wKTTcZPgv0tbzqe7rwEYerNKQ2zp6EF/QiCayv57jJYbRscCCKZJ7ZiJwKFpJGXszr1J+UUKioxcZ9V/1875PHr1ZzmnT/ALf5+BhPaTCVU0xnzJN0LGiht0PKEuMoS2yw/wCZR7Gm1EK8Ny+a7CtFUVW/N6/3jmmUJJFypCwWNuTh/EQydGpBXlFoa6UlHdbBemkKkm2zxipTtuSdhe2TV7YGWEKUqQkm2oHRJIB+DeELnG+USyaUmhfiSMyVg6jvAfyuS/g8ZHDuNi8oziTe0PfvG2HFBIXLBUos4bK/xIhcp3whE5RbsgSfMJMbFBpA60gdYYEmz0iqWh8qiH+/CGKpOKsngYmUqUTc3O5PzMLCtggY1GHII4YIxM5QAO9sRHcCHQu/cPaETVBpy0m1rutJ2CrMoeJg3CajeSwBVp7FeIurC/dewLk9NoVYGD6izFbkHiIJcFFHhgQjRwRU1ali++ut2iipqZzgosLdc4mEISyqYbxjDXByONLZSDHLIEmi2cza3ilzioNdTIydrFLRMEb2oU4iSRGhdOllRzDfXqNYHb2GRlZWKQVIUFDaOi7MKSUlYd0eIJCc6bkWY2Ynjxhye1blkgq0XJ7WK8UqSsFUwueP0hLu3cooxUMRF1FXmTMcHukXF/Pwh0XZDKkFNe8dLqDOutXd1Af3m9YGScndk+1U/Z/6C6yZmlZVHMkC6TsNr8YZUblFbugilFQqXjhsz2D0eWpRunvEE8QkkPzjKc+vVHoyn6bmkqJIYkpbn01iiprJThsChXa6ixEkAFQ1tmG4sB5Q+WrXk7Yob56cVHsX09QlQShZIIe44XLER5bkRVE03JBBwaWUkioSFEMQUqsDqxe8L3PohH3lp5ixcKOnknKl1Kb32u/Dl4QzMuWG6tSebY7CKpriFEajnBxiURp3QLNmefpB2GxiVpuYI1nlyyLxx0ZJ4NFIoB2aFC6SgONiSBmcdX8oujVgqW2w37x/aKJWFrmTVy5aXyk3ewGznpEFxU6kYR3SIV2GqlWJcjVtPONvnIMKynwBSVlKgdwQfK8EPNHQsU9sCbnTgRxiutqVOntsIq1v7AeuYsrz+RiKPIiPZCepmBRgyqEXFFWWODuRjjQmUl42IqTsDqEYNJIIjjHckY4wsQh9Y1Au57sDxEdY7cjWlaiE92yg5L6PwEUQ0NOVLe5WbV/h1RlCnTcbz5/iI0qskzKo2V67GPPpe1tYitG2V0DZ6QbGCnFMXFtACpeQvtvC0rYGv1IrqNOR05xkogrkSTBdvL6RqY4vw2rUFBGxNuRhlrgzirXHU5Stw3oecKnfqJjFF2Fyu+/8J+lvOBjgyTY5mSSsNxBbrYgcngXO0lcC9jNT6js1gxTGS3D5RvEpmV6FFiyT+rY9f0+kDKGcGRUrEDUqFnA5vbzgVExxTA6upBJLvfaCSDhDFhfNW5eDQ+KsViNNLZCCTYPGNpAya6kp6zodto5O5kEuUaDAp+anUj9KjZzoq4sOeaNbsrCKqtNMOosQySylIAKj3iwclmuegEKi7MRVpb5XYomLYqUrQj12g+RqjiyEc9ntpBoshe2QijrzLTl2N40XUoqbuTQrtBluHI5kwLdgbbHcYK9lJhDy1BRZ8psrw2MErtGR1Kbs0J1yWJBsRYg6gjYxo1SKMscMuGUaY2PIiqwOdLKSUnURzVnYfGSkroiRGGk0mOBaLpRgWcW5Yy7NsjXUM3MnJukcvd5RsaspU7dsHnqbi/iCz5OYDZQ0J0N9H2iW+bhb7PPDCVTCQMwYtDtykrmRVuAWbOsxgG7jUuoJNT3SH4kc+I+cbHKsc7J3EsxZeCSGoLwqXmnJ84Omsi6rtEeYnUhIAN7+IHGCqQ4uvmDCjU277YCMJWMwD+8LHjuPRoncGsC5PFxuF5SDrew5wlx7ipZEntpR5ZnaJbs5l0kaBTd5PLvZm5RsLxdv5Yo0tVVIWfK5MlMQYpUim1jqJkbYFoipQjbGpFZjAkW0dKuatMuWkqWosALkmObSV2ZKSinKXCPpQ9i009ODM99nNw/hCbt5PClrpVKnp4MbWYclKisl06gfWCiejTqtxscweVNUVLlAWBBB90jVjBXzYOq4q0Zf5Kq6omJc5E82U+U9BpDXRlFXkmihaZ2yxRNqFK1Lx1kGoKPBSTHBHZYctGnN2yMsOUELGbQQtrJPPKwaqdNRMT/qpSksXfhta8WaWapyuxNGqqbtJMzOOz0qmKUjSwB3OUMTeAquLk3Eog3J3FSVQoa0XpXuI0W49GXzFCaA/vDQ/IwftKwuKdN+4AIaFlIXQkBQJjFzkTVvawbWoA76NX2jaljNM3wxvS4jKKAVBOZr2iVqV8HrRnC2UQmTFS1IWdXyq4XEUVVCFZqPDPHr7Z5QwWpJAUND9sekTyirk2SmprkkBLWG+7nhyjuODIQlHIGuOKIvsLcQnFJS2xeGU+bjEk8AtSl+8NDfpygrWMi+jLMJqMk1PAqAPQmChiR1WN4mtq6NJcqTyPzvFVbV7qW1m09Q11M1hVT+V76pPMXt97RHJXz1QE42+Bpl4j2iHBY/mADMdxbbWFNdidQs8gU3E2QZZYg6g6N0jnlJHKl696Ek+jILpuk+aeR5c45PuVRqYzyAVaGVaGxGQd0UAwQZNUYgUav2BnplmctgZiUjK/By582jVTU2rkmrp+Y4wfDL8RxycVrVMVZN3AAB2ZhbeKdZpacYJ0+fiP8AudBUvTGwhOJdpnCrOO7wttEijaNhflbLNGgwCqlinKAO+3ePBzoB0EZTxK5PUUlVUugBi0lMtK1WdXd6FW/qfCLqmqukiyGocsIz/wCAUUlQILXMI2uSujfPipWeARoEcSlAvaOMk1bI3ppBVlzju7nS3CDcXLFiW+WoDOrmoKbMAB4MI6cNuETeXNSuzL1E3Mp9tukLPShHarHEpdo41uwwpqHMDoG5tGpXJ5VbAq0lKo1YY2Mk8kalbl2YQdWcZP0qwxu+QnDKcrUwhS5E1XZB+KSezSAdSfSOkhemqNu6AAAYGzLN6G61FSikmyvXb4wEGt15EatFpssmzWcO4Ouj9bCDnKE1dK3wCnJPpYWTllJv4cxxhSQKs1gkKgkPuNPpG2BtZgtdNzMYKKsPiVSJlmOkEZNdUdT3VpPBQPkQY6PJ3MWbKpWQ13AIII5coVUbayRpJ8GVxKlMmawdrKQf4TceVx4QUJXRXGW+IVT1+Uk7KF/kfCNaFOFyMxb3ELtYIrTOIjrHWK5yAbnQ3P8ACePSDi+hqb6cgSpYG9oYN3MiYwItpalUtQUhRSoaEfd41NrgGUVJWZZWV0yb76iryA8gGjXJvk5JIilAAc3MYkA5NuyLqGqKVuBbcPGNGTj6QyvzzWt3XdgXLwPAqm4x+JVKoikZiopBsBld+tw0UaejKrdorhTjNXYvqqUoWUnw5g7wMltdma3YIo6bMQOcLc3ayEykaDIEJIl90truSCQz+EO0u3d62BSlZ3kI8YKglIJDqJfmzMfiYdqXG9olN4t3QqiY0slqYiOYLQ8w2d3rANuTGKVmR1IYycx+hKAFi6ePXltBM3TVFL0sX0c1PuzB3ePCFyTeUejTmktsh3TUcuWc8tROYAAfQw2gryVxdWmpcHcapVKQP+4g3FmA0KSX1+kUamnG10+ORUI2acVhiI2sReIbMddDSq98dfnCo+0R/wBpyq949Y6HBz4Ban3f931gzoc/IoTGhMomb9Y1DUcjWYdOkYzVyaxH+mj+RP8AxEKq+0yMD9ox+4lHfOoPuzAt0gab9fy+oen5l8hIn3R4w9jnyX0Z7x/lPpAvh/zqgJcEJpvGBInJ36fKOBYuVDShHow48I44kI4xl0/QQbFwPU20Azqhq8KSG03ELmQ1BhWpGdX+30Eejo3aDH0G/LXz/UzGP/6if/GP+cyJavtv4jun87Ippv8A2hYDD53vHoD45dYwFcCDEy8ww0qpeyCRgwkI0wdYN7quvygFyS1uUPJ6R+EmW2PoY5cky/8AKjJSIIukTpFFjeOH0+TS4Uc0vvXcXe723hLlLuV7YpcGcrFnOq51h0eCGftM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data:image/jpeg;base64,/9j/4AAQSkZJRgABAQAAAQABAAD/2wCEAAkGBxQSEhUUExQWFhUWFxoXFxcYFxUcGBcXFBcXFxgVFhcYHCggGBwlHRQVIjEhJSkrLi4uFx8zODMsNygtLisBCgoKDg0OGxAQGywkICQsLCwsLCwsLCwsLCwsLCwsLCwsLCwsLCwsLCwsLCwsLCwsLCwsLCwsLCwsLCwsLCwsLP/AABEIAMIBAwMBEQACEQEDEQH/xAAcAAACAwEBAQEAAAAAAAAAAAAEBQIDBgEABwj/xABAEAABAgQEAwUGAwcDBAMAAAABAhEAAwQhBRIxQVFhcRMigZGxBjKhwdHwFEJSByNicpLh8TOCshVTc8IWQ6L/xAAbAQADAQEBAQEAAAAAAAAAAAACAwQBAAUGB//EADgRAAIBAwMCAwUHAwQDAQAAAAABAgMRIQQSMUFRBRMiMmFxgcEGFJGhsdHwI0LhUmKy8TOSwnL/2gAMAwEAAhEDEQA/APnSKjaI2hKQ2wlBIUdmfy/zHJrgVV5QTMN0q8POFuLaOTGFJr3h3QC/lG0I7pGVnaODH1dPkUW0eGtWHQldDj2clEBShuY2V1YXJps0UuYreCTYlpFna8o5s1ICxOnBlggb+usNhlWFt2mZTE6exhco2KoTK/Z9OXOeLfCJq74KIcmjw+YRmO+Vm6kQmnyJ13sJPuLqmcROTtYuOUPqNuDM03KC/wAUDoYku0ejtRRMmkxtzrFQsXe8bFtO6MlFSVmcrqcEW0Ij1E1KO5HlWcZbX0E0icZS7+6Sx6QDQ33jKqqQDaESvwVwm3G1ztFXkHlC03ENq5raYpmqCie76kRVGcZZZHKLWEIvavARMX2kpkk6pOj8QdoKdRXuzacWlYz9XTTEJZTAaMDc/wBoHfjAUaa3ZJ4QlXemGyRYcydx0HqI2nTTdzNTVsti6h0pRmJP6k/ERWpvbZk06trXE89eVwdj58InncdTavcoSohzoT8BwhL9RXBKOWDzahtLnjwg4wBnVbwiqUhz01g2LeEXLO8cCidLKzE7sH+Wn3rDaGzf6h1OyV2F4egCcnTfXR2LQNazqek2VS0XY0v49Y+zDN83yyRzTJ0fswoqddhEV4iXVfQ0BoEoSydNIRL2rmRd8MQTEG46jyg2GuC/8a8ocTY9RaHUo7Y37i5ZlbsAViAU84OYUW0zbez/ALPNTIJ1IcjrDJU7YJXVvJnKigAgHFMOM2CKkQDiMUgaZMax09OcCqm1hSp7lgSY2M4ZLE8dI6pXUjaNGUXkBppGQNEk3uZfFWGlOlkE80+ioKESTVu7ivj9BNXKOcfyn1ENa9IVBpSRVJm3hEol+4Y5CYUlc3cXSKIveGJAOTDKqj/dOxOU36G30iyg+hDqFZqV/cZbEpLwxnRKpXfSL94bcQNxCp4yNg2nYZUtK1zE05FEbsLkVpQbFoBXQbSaD/xYWLqEN335F7GuBdjFOkhJfKLvxI5Q6mlJCp1HB92VVyRlCUaDu/Elz1eLFGysiDc3JykCqnmW3BN1cwbZfF46o9sbGRh5jKcSRkWDt8jCn6ojaMmuRXUOTeFLB6G24MuVDFIFxsXyUsh+JbyA+saJk82LJmVks5LOp9muw4xvQxXuUYesiYkjjfobF4zjIyTumhjLX330IB9P7x0vaF9LF3408R5D6QW99wdiPrE2mG0SNEakL6gkWIgYq7GdLmdri0xQ6HzEFMOnlAFOu6k8384bRfpsdUWbnp6+8lIFyYKcrGRTsbTDvaZUoAEaWhC1UgJaVMrxHG0zL6RvnBRotCdeJEaGBdQcqYFOryYW5NjVTSBTMJgA7F6UxtjhgmWOxJ4F/l84ohH0XIdS/wCojMYkoJWlWra+NoJW4GxTsW08gS0mcsjLqgA3U9g/AW+EA6eA3Xbe2Pz9xD8YTcqIPIsPKOhFcMKz5NXhiguWlRNyNYYqZnmsOqJf7sgFxZ21Z7/B4NY4FVE5Iylbhq7sknmASIpdF2uIjWS5FGFUKzNDpPdN7G/L1iaorKxUppvkdYjKIuNOESSh1KoT6CipmQSR1ztIbFWw0HE/SGxpp5YqdSXsotmqKwl7lm+Lw/lCLbWy6mcBzbgekFG8csVUtJ2QMvUklyS8R1qu944L6FHYs8l2IJCpSS18oHlb5Q+i1sRBO8a0l7xNNuQeI+Oh+MBJWZ6NKXpK1y9o5YyzJNvCJrQRLHMn5QyLuriZq0rA0q5I5H0jXwYuSynFxyv5QKy8lM7Rg7E5Y7xB/SflBdf52JW8HjGnH26ZLbSJmiFA06U40jLMJMzOPyWUlQ3BB8IOavkOi7XRn19yYFbGx+UZTdh8ldBGFnNMKjoNIXVlg5R6DCbMeEJBg6lRoaKlqEYaioSngkjb2C6ejMMjEXKYWacgQTiYp3Dacjs2O7g+MVUVeFiHUr1mOxym7yhw+3gWrMopO8biT8SrszLJJZTjpvHDkle5ZQhSzd8u5+QgZbYhZfBqJVeUpAFgAwHSB3szYiynxtSTq0BGptmmx8aafJX2ysqXUFHfvamPV1Oqozs4sHURbeELp5mpJKSW1sTEl4y4ZG429pEBXzHbMfG8BJWNUV0BZ0xKjcNe5H0gbIYpSXUM7RISEpULW/vBtYBU83ZfKtfaNirZBqSvggsqWWBY7cuQ5wdCrCVdKfH1KdPSUFukQqQU3LuBr4tB+IqEpbooOFROVjsqbnltaxPVje3xiWh1RLqo2qbu4slM5Srw+Yg6ifQOm+5cJIbVhud4Qk5MoclBA8+pBtttytFCwrE1m3dldBKClKJdgPWMm7BwVy4oAdvveMi7hVFayKSb5uDD+qC7C1wzuYff+IO4FmfdZnOEuJ56ZWbQNmgroV47RdpKUwuO8OojZcBQdmYichxCeCwc+z2HCdKdLZgWUOfGGOg5pSQmdXZKzCajApg2hb080FHURYArDV9IBU2N81Ef+mHeGKiZ5yCJVC2kGoAuoFSpbawW0FslOIaBksBRuCombE9I2lNRwzK1NyygTFKXNcMbX+sUNqXDJoNx5MXiFEUKtaFvGGWxkmi2nq1OElJUdgBfyELVCU3aCu/xGp3DU1IIbQ+nIiAaadmdYp7Mk8oBtDosJ0sNoUMLErVGGNI4pRPvBx5Hzh8azXOV7yedBPjAJPpAT3C3JVvjpD1KnLrYQ41IrKv8ASpp1ostJEMlBx5BhOM+DkisKQRttygZK6sGsO5YKsk66esTOFitNMf48LgsxIY+IsfSKNzlDPY8jSztPnqK6SSXLgsR9/fOF08SPS1GYY6AGIIyqcWiqSJoO6L50/NLdgNNOI4wrjA1K+RUpUag2GUc0oQw/Nc/KFTzIbCKSydXdvM+P2IOEbIRUleQNPmWI4l/KDtkFFiFOBBJmNH6CmSwRCGmjzU0AVEpQ0jbOwSaBO1OkFGLlg12WTGYvSGUsjY3HjtCqlNxZVSqKaBsDxQ0s8KPuL7q+XBUFRntwbWpb4+9H0U1wWHBh3mJkWxoGmLfYGNwwrNAqinpAWDVyidLGojGEipL7wqVSEPaY+FGdT2E2UzSDaz8HgPOpy4aKPuleKu4MXVCR0gJGRuVylcDHRduApJPDI1+GCcm1lfAxWpqayR7JU3eOUA4PR9mVhae+Lg/w6W+94r09fyoyiuvUrpVkk7cg2KU7qzI988NTsfXyiKq9zuc5X5CplEqWkdLxJUi7j6bRQD0hQ2x0mMOsRUqCMsBzV+MMiA0HZcyQlejMOUehTfoSfB5tSPqco8ibEMOVLNxbj/iClBrPQyFVSKsNTnmhB/MQ3X/ABCKvFyhS2q5psWmkq0HvDpqNI6KsjzqC4K14g1sqfKCc2ux6Spp9RRVArS4uzjy4w+Lcok2IysLQtkePr/iEyjkphKx2lpc3eXZPDc8oCU7KyDSuFzyDozQuKyMbsigzHuYpViVpg0y9+AjLhpWR2UqwjgWfpYotpDnC54ilYDm0yvCBlRaDVRMDn0w10IgOMhp3MljEgzM25Fx4Rko7kOpy2mRqgFAgxK1Zl8WOvZPFO6ZazdPptGSdhdSHVGplHcFxDYXWREiuoEM3HRQBOnBGsQanUteiH4ns+H+Gut65cC+fXPvECjfk+lpaaMcJW/nzB1zAYNRZdDTlCphGircDceRhsbrg2poKdTE4p/zuclzA9+7zu3juBFFG0pbZO3v6fM8PX+DOnB1KN3bldfl3+AyWhUtwqxD/CK5U/Lnsnyj52Hrippel9RBSYmrtEkzMwUoBi1s1rcNYqr1Ke20EU1IU3FqwxxGl/MLAnxB+9Il5yRcYOUlYFd2aWLWOym9DGRUeoTlJcAs+mD2hElkpjJ2yXz6QpQggO6XPNz/AGh1XTeiMo9siqeo9UlLuBiWFRMosocji8POoDw1QlbgU5rqw2nR3r7AW8Itp8Hn1cE8RQhYF2dIfy1h8cxyRpyjIy2FpH4pAuwmDTU5bjzaJKnDLpt+U37h3is1NiLlx9ttGq20moqSeRNnL2LtC1G56m9HKZb5hzfXjD6RLV5IYfP7ObmYFrsbiMqYyHBbsFmJ14mLdgOMKd5ZY+K24BUaE+Hn/iCgsmVGR2g0JK509ww0dzzMYlkIijSNsYz9ErqCBcw9NI8SXYU4jjikWeEVKrGUqVwL/wCQKysUhT6l28opp06cqV5ys/gXUtLCWXKwrqcQALjeEN2EulZtPoZfF0svMNFX6GETiVUZYsLUVBlLCh0PSFbdysUcmnpMTUkBi4MLjJxwLlTUg1GKE2h0Z3YHlWKMZUUseIePOq03Gq0z6rwqpGdCyQj/ABUGoHv0rJFfbKJ0grJDVN3DZMk7wtyRQi0yRvA3NNFSYNOqJUtaBmT7gdQd0d06nlDvu2oqf1LXv7/l1+B85U8S8P0lSenk9ri8qztn1dF7zNqk06i7gEF3CF6g80i7wCnVjj9i37rp68d21NMMNS4IzoUCGuL8uEMjqKi5RHV8A08/ZvH53/UUVdDMuwChyN/Af3hsa8Xzg8+v4FXhmD3L8GDy8TIssXtsx4X4w1pSyjx5UZ05bZK3xNdRT5c+Qi4CkjKx3uD8zEdLVSo1XGfsss1Xhz8mFWCy0KaiQmWq2o2iitiSceCKl6o2Y9w/F0qRlCEvxh9Os2rCZ0EncX10slRUALhi3rBxnZ5FVKV1eJlV12U5FuCLA8RtDIzsLdO+UB4MjPUJVslYPi9hCpvoNlF+W/gxpjsyzixHnDrKxFQTM/LNlK+3MKaPQv0PUCrm8NisgVeDk1dzGVM4CpYyUTFXgYobJ5DcOk58o2VMCfC311jUvoLbW5buBhi1CJbMwIBzAEnaxu8ehrKVKKj5YM3Dd6BJKkvHn3tyFl4QTlQN4Df7hvlLqz63iHtLIIzJmONrEHxG0H5qt7zxPIm5WsY3EsezKsxhMsllOltQwoanMl2F+PlGttRNu0xViVUUqYi20dTqXQW2+TlVMBlXI5dYdOL23Mpxk5YQpRTLm+4gnnt5m0J2NLd0KE1e3UY4ZRT091YGX+ZJI8jE1WpS7ltPQ6ifEH+gwlUZUWzoSds6sr9CQxgqFPzfZkvm7fQzUaTUUFedOVu6s/qN14HUrH7xIIOhdx1DRXU8PqTzJq4jS+IrTS9PHVMQ4nhS5D50lg3eYt3ny32dj5GPPdOcZOMlwfb6XWaerSjOMuenW/b5FeEquRxhNZFdLuM4SUJkDGhH0P8AZ+oqpgAR3JiwfEhY/wCUfS6CUXp4/Nfm39T8q+1EfK8Sq3/uUZL/ANdv6xZgKiW02cnhNmjymKHyj57UYqyXvP0DwuW/R0n/ALV+hESBC9zPTQVR07HlAzka3guxHCkTE6B4GFaUXhk1WjTqq01cz0ylVT7kJ9Ip3Kr8SeVCNOnt/tX5EamsKiOf9vrFFGlJx29j5HWKNGpjhgSMTUkljDYpx4J5RUuSxeOK4wUrsGMUuDkyqTNDrSCeYhd2sDlTT6FaahKCCGDXHXa0bTu5IXqIpU2u5VXV4Wg8eDfOL910eZCk1IVTEqCWOm7F26xs6E4LcyxwayV06i9tTC72Bkrkc0Y8hIvo0Oocrk8I2wE3gcUbKmJUAyZZzcndwPEh+jxsrWsTVHaPxwEY5UDVgHG25v8AWCqTbQOip3bvwIjPHCJtrZ6e5RWERQh78YOwhyyFJnljzhTQIRQ4fMnLCUJJflaDhBywgJ1IwV2zY1eEKpEy0q/MCfEG4+MBVTT2sVTmql2gOdICwQQ+/nESk0x8RdMpwFhDOEgMDxVF0arcU5cIbByS2x6h8ycE90WjzalSVWW5n1Xh+ihTSxnrkskTIU4n0NOig1akqFxA2aHunYnhdaqlUJkr3f8A7Jf5Vp3DaBXAxfotdKjK0sx6r6r3/qeB4z4HS19J7Uo1FmMvf2fdM+lVNHJrKYpb93PlhjuHDpV1SWPWPoq1JTi4vr1/Q/KKWpraWspdYPK/Jr8j5DLpMhKVABaFFCm/UglJ+Ij5OpdSaZ+z6Ooq9GNRdVcuIgC3adKY42xsP2b1IEybKP5khaeqe6r4FMe14VUvGUOzv+OH9D8++22ltOjqV1vB/wDKP/0JfbGj7KtnDZeWanosMr/9pXEXiENtZvuex9lNQquhUOsW0/1QrREJ9PYKkFoCRjQx7cMAxUpRASkB1KUdEgcYGlRnVmow5JtRVp6enKrVdorl/wA/I0NF7FAJ7SpZcw3EsXlyzz/WocTblvH0Wmo0tPxmX+p/T9+fgfm/ivjWq17dOPop9l7TX+5/RY73Mf7X+zCnUuWQALqJZKQOJUWCRFL2Tk2uWQwruMFCb44XPyR88qQzHz+t4kko3wz1VGpD0zTXx7FPaJ3eMswbk/xYAs8B5TbHeekuASdPJMOjBREyk5O7O001lJ5KBPQGDvYC1sjOrKAklJBcH42iuvqHONgFVcnawslKDxE+Bi5IzRd4yL6BzWbnRMYQYq12PsOlZUJuHPeUDz08WaAWWSVpZYDiVQCtvTn/AGaNkrlND0RBJ6QBfU38OcYkMct3BbLmBhaDXAlp3PuS8Kp0nMJEsHjlEKV1wedub5YOpaUlxlT0YQzc49TMMA9o6kTpDWKkHMOmhA8PSFVpqVu46gtsviZamq8rEB7jxG4iNq0kyuUblmLFCp6DL0yOeRvY846tJKDtwUaGLlNKXcVTXzQiPB93pY5VgmWtoLbc9mOEG0894VKNgnkvVNAHyEDGnKbtFE1WpClHdNpL3m99lsUlSKSUidNQFJB7uYEpBUSEkB7sRaPqo1YQhFSkrqKT+SPxTxOlPUa6rOjF7ZSbWLfP6nzifWlcyYsggrmLWx2zqKgPjHzVT1SbP13wqmqelhBdEjonPvC9p6aLAqMsbcZ+z9Z2VTKW7ALCT/Kvun1B8Iq0NTZXj78fj/mx4f2j0f3rw6rFcpbl8Y5/NXXzNZ+0uiBTInDUKMs/yrSVB+hQP6jF/ikPQpdmfGfY7UuOqlS6SV/mv8GIVKjwkz9LRZK4GMZtjW+wVBnqJk1nElACTtnmkhxzCUH+qL9C9sJT72X1f0PkPtVNyVKjfF3Jr4Yj+r/A0WOYomQgzJqsqAQNHUonREtO6i3hqWF4shd3cnhdT5WNF1JqnTjeT4SPmuO4nMrVOoZJaS6JQLt/Es/mXz20G5MNfVNrbDC/N/H9j7TwzwGnpP6lT1VO/Re5fv1ENZQDheEQqM9Stp41cMyWLU3ZrbY3j1aE98cnyHiek+71tvR5ASYeeecaNOLVBh1gVlhPg6Vd2D6CkslQjAwlMwteFuNuA4zvgMw6iSouvTXLx68oKNyatU2+yGlevE6ekEkS2bwK0KBmEnR/gLfKMZXwiqqndosqZuXACwjjYraglEi11ARplmz6hL9tJU6ULZFtdOz8oxzhyjzHp6kXb8zK4jialrsS0TTd2W0qaSGWH1BULwBko2ZViNIZZzgd068jHSiFTldWKacdotwNvlrE1fFNl/h8JOvGMSmpQyoVT4yfoVKCpK7BpkwvYEw29wa2upwV28D2jwYgPMLH9IPqfpFEdN/qZ8vrPtPJ+nTr5v8Ab9yyfRBu7aG+UksHz9TW1a0r1ZNgX4JbnvKvqR8hoIT5M5e08Ho09fpqEbwheXdlyMGSRZaweLg+YaHLTQawavtFq4yvi3ax5WErA1zeESVKNSHS69x9BovtDQrYqelkZdOoawnDPdVaMl6XcZScMcd5wOLseohDqwi+RM6+Lf8ARrvaeuRUUiEIUFTApBINj3dSH3vHoarxKlXpbVdP4HxHg3gtbRa5VGvQrr9jHqVlsbNHl2P0GK3LBxBSXbhG5DUHbJvv2WAqlVH/AJEf8Pv4x6emX9K3v+iPivtVC2qjb/Qv+UjCe2OJGoq5ilFpcla5UsbISg5VK6qUlyeDDaO1M3fy48L82ep4B4fToaVamXtTV79l0X1YqpuzM1clM1RnyyQUrQEhWV3MtQUXYB2ULjSJZwkqaqNLa+zu18cfpcooeIQqaiVCV7rr/P5+ocJOZMT3sz0dpmPaXDS2Zvd9DrF+lrWweP41pPOoqouY/o+fw5MzNlNePQjK58fOO0pgwCSlO0clY650i0ECuSuMDOpVHGNBVLPILvGoTUhixbVYhmskMPiY2TBp0duWdpKkAEFuUbCW02cLsomsD3bGBlYZFXKiTAh5QelZBhFhQ4kJKgIXIDg0GG0xDOGjHjkVKV+A2qOZJA6efLwh+k2SqXnwhlKMU8i2mWJCV53U+jAAuXt0twgdfQoza2O3uPY0+sjppeZCCvwXU0vMnOU63YHYwVTRUqcVy31ybX8Wr1bOUrfDoBKkqQSTdLuCNn2I2iOUbYPPlXdR5efeMZWIuyTa1ucMozt6WT1If3BMi8VxVyeTsNaSRD4xESmHKw5KhwMMdJdAFVaKFUKk8xAbX1GqomdTRg66gx5fiG2NO9snt+H6irGVlPH87gOITCCziPAp5PsdPN2z/P1E81ybFoshY9Sk0QmzFKDLGbgXuOh+RcQ6MY/ArjTXMcAnZqSXST42MO9LVmGtxuP2ZY6JM8yplkz2SCdBMSTlH+7MR1yw3SzUZOHc+b+02hdWiq8FmHP/AOe/yf636Cz2ywLsKualQ7k4qmyzqCFl1p6pUohuBTxgdZFwnvXUP7PayNfR+TLmHpa/2vj8sfIRyaKZLIyqSQBlzFI7TJsjtNW26RJKcZLK/a/ex6VPRwhK6f4q7+G7r88+80FBKBAfYRHNvobWbXAPj9EkylKNgkE33+sM08pbrE8qqUXu7ZPli6hJTkEfRRjLofn902ArQxg/cwWrHDrGoHoTWGEawVlkDA8DCDRpxIGOMscMcceEccMKCRm97SMv0FydsoPCZabZQW3OpjFFA+ZN5uO5+HyjM08IR1ERk9ppMLTLllJyAiChNQldiZpyRs10EmolgpYFtofWpRqeqJNTqSg7MzmI4d2LuCHI+cTwjsuVKo2ZvGpTpLcRvyVtCr3m0OhUfUVScRWhJTqNhuOhg/NklZjdibKhNmOlX5VaEcdwecBa5rtYfU2Gpmj3skwXBPunrw8IXOLjlE/nuDzlDfA5IU8uaDLmp4/mH6hxEW6eaqLHIms7ZWUx7Kw+Yj8uZPERbHHJNKSfAXKmJ034GG46C8lyQne0Y0jU2iFTSAizffhEGuo76TRZpa2yaZksTlMdfhHy0cOx9tpdS9txYx5+kPTPd09bcXyw/wBn56+UHc9OE8F02SFII0O3UQKk0zVNpgSVAljZXlpuDDMrKGOSas+pvpdfLxKmTInrTLqUXlTT7qlAM54EixT4jRhf58K9PZLEvefGz0dbwvVefQi5U3ylyl2fw6P8ffmK+im0y8s+WpBH5mJQrmlYsemvKIqmmqR5R7+m8T0upj/Tmr9nhr5ftdAdb7SU8jVTq4C5eFw0lSfQTqNZRpf+Sa+Cy/yMV7R+1cypdCAUyzrupQ4FtByj09No40vU8s+Z13izrp06atH83+xnxKO9usXwkkzx7nptzaOnLdK5lzyZZ1t4x0IuTsjUrlS3e+sc007M61iMYadSl44xux5QaNOTuceONJRhgXSzm3aM2i5IKFQn9QjdoFn2NLTd6ZfjE7EPg0GW1oQcgrDMUVJVraH0au3DF1aSkg72lxXtUS2H5iSfC3zg60k2muzFUY2vcU00oKBCtFBr8dlDgxu8STTWUbOe13RlKmQULKVApI1Bg5WfBfCW5XQ49lDLUtciYHSvvJ5EatwhunSmnB88oRqXKNpr4MLq5ZkzTLd2AIPFJ0I8m8I6UWnZi01KN+4zp6wTcoWpgg91QsoHR/k0KUZRlvjhiJRcL26mqoa9KVZEruwYHd+EepQrqfpeH2JGm1cOnU6F++luYhrijYyYLOw1Y9whaeB1jG2uQ00xZXVmQMHB3EDJp8DYR7iFVaJhINuD7x4Gt0bT3wWD2tJqvKxIGmU97XPPbrHmn0NHXYu2eElieQ7x+Q4RqmetS1y4ZFYURo1n6DQQalkdLxOEFczXtNXZFBCT3k3PJwCG53Mehp6Xpu+p49bxurJtU0ku/UTf9Ym/rPw+kP8AJh2JX4tq/wDX+S/Y6nGp2nazG4Z1AeQLQyMFHgiraipWzOVxZUSy5IuDv9YaiJ8h+D0zl1G2wg4rcwJYK8YlsvltHTVpGRldACNYFmmhOFMgdBw1ivTtwVyb7xZ2M/WtnLbW8rQmcnKV2VxbauwdoEIIpk3eNXIuo8WO1gFj4QUgaV+AeBGnkxhoUaVaRmKbdQ/lrDIwk1utgB5KiBx+EDgzKNymYEzVDyiYhV3FMaU89xzjXTTV0Ddp2ZFcx4Q0ORyXUF8p0MbCXRgzji6JTF7D7+sE43FWJTqUTACpTqSGY8BFsJ0YUXFxTf5lenrKkrJLIjkTuxqJav0LHkbF/OIdNLbVTOrRU6ckjb+0WFiqSlco5ZqHKeCgdUE+Ai+vQcvVDlHnaetsxLhmXzzEFlpKVgXSQ3iOIiLN+CtqLWHguRXOC/vHd4GSXPUB07D/AAz2umSwQvv2OU7uBYK4jnFdHVu+2p+Ir7rGUlbHcuwz2mndqBNUkpWW7qcuUkWZtQ/GLKtWjdKBXX01Dy26aaa9/Jdiq3JKrjjEk5ElNdhFOkDUGOhK+GOaICtUkNZuevV4VU0VOosKxsas4Pk9JxRB7uUtqb3LRI/C1fDKPv1VFdfigyqYahubRRS0FKkk3liZ6qrUeWYPFVErzEuVX/tGvkuoy9NgAqjUhu4iVRtjHItp0KUe6CfveOeAHNLkbS6+XJSxTmXuXDCCjLBJNTqPDshVOrCo3uOEdyNULFM1SdnjQoqRfST50wiUhSi9gH0HXUCC3NKwM4U4+uSG9XgcuSALrVufy+AEA3bkjjqp1HjC/MAl0PazcqRZIu0cn0HOr5dPczlXTBJZIuOcMsZTqOWWL6mY5YbRzZVCNlkqAjAw6hDHnxjksiJyDK+YkJHeBU2g26xbHUbKe1mwm5YSFMQjLGkopxNzqN4nXJK1bA5pKsDUw2LsIlFsvUCsKKCAXYFnbwhulp0nJufBRRcU/UB1k0y094gnTRuekJrwpqp6OBtVxlmKsVUWLZu4osTorjyMCvUTTp7co0FBM7MAm5y9bEAt8YKlCMp7ZAxgpWEWNTO075TkUVf1AbxmpoxpVFsPQqwhCKSNRS1ikhN3DD0iyM2nk8ZwTGdT2VQkJmC40ULKT0Pyg5041MvkVFzp8cGTxagVKOxB0UND14GPPqU3F2LqVRSQtVUka7fZhT5HJdg9VSxBAPdIN/4Y6U1e5qvKNu4wqcWcEJLg7HaGudxMKaATOtrGpDAArJJvYQUXK5s7JAtFVZpxD2CS8Fudxc42idxTEglJCRHOXYCnTblkzK1lWsB1PQgrIuw/Dpk9eWUkqO5/KkcVK0AjnJLkGpVjTV5MfyfZmXLvPmZj+iW7PwKzc+AEKdR9CJ6yUsQj83+xCsqEBOWWAlI/KB8X3jUjFub9RmZlyYci5cFlPTqWWAtueAjkZKajyW1dGEi3nxiqcIKndcjYyi4mgwikRJkpm93OQDf3mJ2gKFN1GSOM61RxzYExzHVFICWdTuWuGYW24wWo06pyv3Cjo4wZL2ZUUy5i7OeVyBsIRH2iTXWcowE+JVDqIHj9OkE3ksoU7RQElMYPbOERxpbntG3A25LcNkpWvKskOCxGrwIzFjT09PKQkJyksNTludzpDlprq7RFJVm8MFr5XZWGm0RpBJPloEFRzjbHGi9nF2W7Ed3V/wCLQ7QT9MSao/UminG6RS5aikZjLJWQP0t3jxLWPQGJVP1Z+A2nP1WfX9TOUoc30ENk7LBQbqgxQBCCqWlZyAAkrFhYPlICmaM3L5/4I5Qkm9rKcdSqfKE0JH7vurKQwSFMU2GzvfiYVfN31NpTtLa38BXhGLFHdN293w2iqlUfAdWknlDZGNOH0MNVUU6J6diwUkhTEGMnVUlZmxotO6EFTMBOtoRiQ5JxHVOAZaP5Uv4pETzWQVJizE6rsiFgOk91Q5jQ+I9IOk+gaV2EUdZLmpcKAO4JuIpRjuiNSlpamv0g3iIF7yEyVdkk7rVc8hwhG4N+p+4V1M8qMMQ6EbDTBZEuxWgLJBICny6toCHPXyiyjpYzpubY9wXl3G1XjRQkJBShA0SAAOBZKdY89xzg816VObbyzO1OKLUfes9oJQRRGjFFP4kmx3tBKITgN5uHIOQITcO4/UWcOYZQgpTSlwBpp3qevgZooZQHeQEqZ+66fg8N1UIwl/TN1GeBNi9ERdJdLtzBPH6xN5jeGBSn35IyKmWAntMwXLtlb3m0Yu3nHoUdTGNLZYrVVpekUTphmzOGYsOTmJJTlLLdzldLOTV4lUpRIypDZBbrpfxh06LhBM89aaTq75GPCYQehckLRpnJwGONJKjjEXYfP7OYlZFgb9CCD6xgSHgxSX/3B/Qv6R6fn0DHtHtXRI7Moa3pzjzdXX81piJV5SeTKzqNSbcDE0aiZ1h57OruQdSnTpf0eGSalGxNVi07mkwuemTMC7k6ZbOQdUtsDuYn2J4fXBJV3SWMdTMe02Gpp5zIDIUkLA/S7unwb4wKTTcZPgv0tbzqe7rwEYerNKQ2zp6EF/QiCayv57jJYbRscCCKZJ7ZiJwKFpJGXszr1J+UUKioxcZ9V/1875PHr1ZzmnT/ALf5+BhPaTCVU0xnzJN0LGiht0PKEuMoS2yw/wCZR7Gm1EK8Ny+a7CtFUVW/N6/3jmmUJJFypCwWNuTh/EQydGpBXlFoa6UlHdbBemkKkm2zxipTtuSdhe2TV7YGWEKUqQkm2oHRJIB+DeELnG+USyaUmhfiSMyVg6jvAfyuS/g8ZHDuNi8oziTe0PfvG2HFBIXLBUos4bK/xIhcp3whE5RbsgSfMJMbFBpA60gdYYEmz0iqWh8qiH+/CGKpOKsngYmUqUTc3O5PzMLCtggY1GHII4YIxM5QAO9sRHcCHQu/cPaETVBpy0m1rutJ2CrMoeJg3CajeSwBVp7FeIurC/dewLk9NoVYGD6izFbkHiIJcFFHhgQjRwRU1ali++ut2iipqZzgosLdc4mEISyqYbxjDXByONLZSDHLIEmi2cza3ilzioNdTIydrFLRMEb2oU4iSRGhdOllRzDfXqNYHb2GRlZWKQVIUFDaOi7MKSUlYd0eIJCc6bkWY2Ynjxhye1blkgq0XJ7WK8UqSsFUwueP0hLu3cooxUMRF1FXmTMcHukXF/Pwh0XZDKkFNe8dLqDOutXd1Af3m9YGScndk+1U/Z/6C6yZmlZVHMkC6TsNr8YZUblFbugilFQqXjhsz2D0eWpRunvEE8QkkPzjKc+vVHoyn6bmkqJIYkpbn01iiprJThsChXa6ixEkAFQ1tmG4sB5Q+WrXk7Yob56cVHsX09QlQShZIIe44XLER5bkRVE03JBBwaWUkioSFEMQUqsDqxe8L3PohH3lp5ixcKOnknKl1Kb32u/Dl4QzMuWG6tSebY7CKpriFEajnBxiURp3QLNmefpB2GxiVpuYI1nlyyLxx0ZJ4NFIoB2aFC6SgONiSBmcdX8oujVgqW2w37x/aKJWFrmTVy5aXyk3ewGznpEFxU6kYR3SIV2GqlWJcjVtPONvnIMKynwBSVlKgdwQfK8EPNHQsU9sCbnTgRxiutqVOntsIq1v7AeuYsrz+RiKPIiPZCepmBRgyqEXFFWWODuRjjQmUl42IqTsDqEYNJIIjjHckY4wsQh9Y1Au57sDxEdY7cjWlaiE92yg5L6PwEUQ0NOVLe5WbV/h1RlCnTcbz5/iI0qskzKo2V67GPPpe1tYitG2V0DZ6QbGCnFMXFtACpeQvtvC0rYGv1IrqNOR05xkogrkSTBdvL6RqY4vw2rUFBGxNuRhlrgzirXHU5Stw3oecKnfqJjFF2Fyu+/8J+lvOBjgyTY5mSSsNxBbrYgcngXO0lcC9jNT6js1gxTGS3D5RvEpmV6FFiyT+rY9f0+kDKGcGRUrEDUqFnA5vbzgVExxTA6upBJLvfaCSDhDFhfNW5eDQ+KsViNNLZCCTYPGNpAya6kp6zodto5O5kEuUaDAp+anUj9KjZzoq4sOeaNbsrCKqtNMOosQySylIAKj3iwclmuegEKi7MRVpb5XYomLYqUrQj12g+RqjiyEc9ntpBoshe2QijrzLTl2N40XUoqbuTQrtBluHI5kwLdgbbHcYK9lJhDy1BRZ8psrw2MErtGR1Kbs0J1yWJBsRYg6gjYxo1SKMscMuGUaY2PIiqwOdLKSUnURzVnYfGSkroiRGGk0mOBaLpRgWcW5Yy7NsjXUM3MnJukcvd5RsaspU7dsHnqbi/iCz5OYDZQ0J0N9H2iW+bhb7PPDCVTCQMwYtDtykrmRVuAWbOsxgG7jUuoJNT3SH4kc+I+cbHKsc7J3EsxZeCSGoLwqXmnJ84Omsi6rtEeYnUhIAN7+IHGCqQ4uvmDCjU277YCMJWMwD+8LHjuPRoncGsC5PFxuF5SDrew5wlx7ipZEntpR5ZnaJbs5l0kaBTd5PLvZm5RsLxdv5Yo0tVVIWfK5MlMQYpUim1jqJkbYFoipQjbGpFZjAkW0dKuatMuWkqWosALkmObSV2ZKSinKXCPpQ9i009ODM99nNw/hCbt5PClrpVKnp4MbWYclKisl06gfWCiejTqtxscweVNUVLlAWBBB90jVjBXzYOq4q0Zf5Kq6omJc5E82U+U9BpDXRlFXkmihaZ2yxRNqFK1Lx1kGoKPBSTHBHZYctGnN2yMsOUELGbQQtrJPPKwaqdNRMT/qpSksXfhta8WaWapyuxNGqqbtJMzOOz0qmKUjSwB3OUMTeAquLk3Eog3J3FSVQoa0XpXuI0W49GXzFCaA/vDQ/IwftKwuKdN+4AIaFlIXQkBQJjFzkTVvawbWoA76NX2jaljNM3wxvS4jKKAVBOZr2iVqV8HrRnC2UQmTFS1IWdXyq4XEUVVCFZqPDPHr7Z5QwWpJAUND9sekTyirk2SmprkkBLWG+7nhyjuODIQlHIGuOKIvsLcQnFJS2xeGU+bjEk8AtSl+8NDfpygrWMi+jLMJqMk1PAqAPQmChiR1WN4mtq6NJcqTyPzvFVbV7qW1m09Q11M1hVT+V76pPMXt97RHJXz1QE42+Bpl4j2iHBY/mADMdxbbWFNdidQs8gU3E2QZZYg6g6N0jnlJHKl696Ek+jILpuk+aeR5c45PuVRqYzyAVaGVaGxGQd0UAwQZNUYgUav2BnplmctgZiUjK/By582jVTU2rkmrp+Y4wfDL8RxycVrVMVZN3AAB2ZhbeKdZpacYJ0+fiP8AudBUvTGwhOJdpnCrOO7wttEijaNhflbLNGgwCqlinKAO+3ePBzoB0EZTxK5PUUlVUugBi0lMtK1WdXd6FW/qfCLqmqukiyGocsIz/wCAUUlQILXMI2uSujfPipWeARoEcSlAvaOMk1bI3ppBVlzju7nS3CDcXLFiW+WoDOrmoKbMAB4MI6cNuETeXNSuzL1E3Mp9tukLPShHarHEpdo41uwwpqHMDoG5tGpXJ5VbAq0lKo1YY2Mk8kalbl2YQdWcZP0qwxu+QnDKcrUwhS5E1XZB+KSezSAdSfSOkhemqNu6AAAYGzLN6G61FSikmyvXb4wEGt15EatFpssmzWcO4Ouj9bCDnKE1dK3wCnJPpYWTllJv4cxxhSQKs1gkKgkPuNPpG2BtZgtdNzMYKKsPiVSJlmOkEZNdUdT3VpPBQPkQY6PJ3MWbKpWQ13AIII5coVUbayRpJ8GVxKlMmawdrKQf4TceVx4QUJXRXGW+IVT1+Uk7KF/kfCNaFOFyMxb3ELtYIrTOIjrHWK5yAbnQ3P8ACePSDi+hqb6cgSpYG9oYN3MiYwItpalUtQUhRSoaEfd41NrgGUVJWZZWV0yb76iryA8gGjXJvk5JIilAAc3MYkA5NuyLqGqKVuBbcPGNGTj6QyvzzWt3XdgXLwPAqm4x+JVKoikZiopBsBld+tw0UaejKrdorhTjNXYvqqUoWUnw5g7wMltdma3YIo6bMQOcLc3ayEykaDIEJIl90truSCQz+EO0u3d62BSlZ3kI8YKglIJDqJfmzMfiYdqXG9olN4t3QqiY0slqYiOYLQ8w2d3rANuTGKVmR1IYycx+hKAFi6ePXltBM3TVFL0sX0c1PuzB3ePCFyTeUejTmktsh3TUcuWc8tROYAAfQw2gryVxdWmpcHcapVKQP+4g3FmA0KSX1+kUamnG10+ORUI2acVhiI2sReIbMddDSq98dfnCo+0R/wBpyq949Y6HBz4Ban3f931gzoc/IoTGhMomb9Y1DUcjWYdOkYzVyaxH+mj+RP8AxEKq+0yMD9ox+4lHfOoPuzAt0gab9fy+oen5l8hIn3R4w9jnyX0Z7x/lPpAvh/zqgJcEJpvGBInJ36fKOBYuVDShHow48I44kI4xl0/QQbFwPU20Azqhq8KSG03ELmQ1BhWpGdX+30Eejo3aDH0G/LXz/UzGP/6if/GP+cyJavtv4jun87Ippv8A2hYDD53vHoD45dYwFcCDEy8ww0qpeyCRgwkI0wdYN7quvygFyS1uUPJ6R+EmW2PoY5cky/8AKjJSIIukTpFFjeOH0+TS4Uc0vvXcXe723hLlLuV7YpcGcrFnOq51h0eCGftM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C:\Documents and Settings\Для всех\Рабочий стол\Начальная школа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94" y="1700808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53949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 сведения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7" name="AutoShape 4" descr="data:image/jpeg;base64,/9j/4AAQSkZJRgABAQAAAQABAAD/2wCEAAkGBxQTEhUSExQWFRUXGBcXGBcYFhUXFRgYFxUXFhUUFBUYHCggGBolGxQVITEiJSkrLi4uFx8zODMsNygtLisBCgoKDg0OGhAQGiwlICQsLCwsLCwsLCwsLCwsLCwsLCwsLCwsLCwsLCwsLCwsLCwsLCwsLCwsLCwsLCssLCwsLP/AABEIAMEBBQMBIgACEQEDEQH/xAAcAAACAgMBAQAAAAAAAAAAAAAEBQMGAAIHAQj/xAA7EAABAwMDAgQDBwMDAwUAAAABAAIRAwQhBRIxQVEGImFxE4GRBxQyQqGxwdHh8CNS8TNichUkg5Ky/8QAGQEAAwEBAQAAAAAAAAAAAAAAAQIDAAQF/8QAJBEAAgICAgIBBQEAAAAAAAAAAAECEQMhEjEEQSITFDJRYUL/2gAMAwEAAhEDEQA/AOZlz926fqnNN5qAZaQAOh/qkDXl2FadJtw2jjlRSIIV1dPmTjr0KSVLQseHEYBCsl09+0wISWpVMQ5BMKY5LfiMBbgQoLOr5vh8pjZvY+jtbzCc+E/Dza9G4owG1TD6dT80tB8vslaoaMbdFQ1XygwqpU5T+/vXHdRqjbUYS13aRgozwX4P++mq57/h0qYEuGZceG/QSVSPx2xoxd0VZtY4VhtN3w0NrXhqpbVzSdBjLXdHNPDgjLRjoA6ITae0DIqILdxYCeqWMcalXJ6qwOpCDKUaZbj4wJOAZ/VaIEWulallOVDe3fw6XdZq9zubDDwq8y8qOGx2UoUxlTqvrDo0JbrYLIYTI7oja5lOZSytc/E5Wgbk2RUstOYV++znTQJqPHmJwfRbaV4TtzRZVcOgnPp1TiwrNbU2M/CAqexktk+tNBJJgQqbe1pJOCAn17Lqjt5hqp2tuh5Aw04SPbDIJ0e2+8P3AgbT1V11G/e2kBGeFyezvHUnS0kZ6dfddH0vUvvtPjaWjn1T8aWgJUeeHPERtar/AI5cKbxGxoBkz2Jx7hN9Q1Sk2kHBpJlxaCNsbuhhUDU3PZU8xkA8pzSd96YGhwkcpE3VCqXo9uPEjnupNZTDYInggmejj6Hqm3jujtLXNBMwYkSMCIIleVfBLAwCrWLDEgNAOMQST+yU6hqlxbva2tUFamGuawxBOYaX+rYGE262N62T3etM2k12Oa5u1rer37R36ZjPzXUNKealsyq6i6k+C1jHmSRw1x5mZmVwS5t7i4rBrWve8nysAJPfC79otF9G3pUa76bqzWYiQIDR3OT0TLo0RWdPqOnc802MeW7S1suHLiwj1ODC0urhrXfEpyHBpDh+XaCMnuf3lFXt+TTJlhcDgT5HcAFp5KW1rfeHklu5pAkRAcBgD0BWGoB1C88xYGgU9251SJkROWkczA+SQ0ntaY2kHbO6MEk9h+XKfVrwQ1gMvcdpnuRJPqEspaUS6Znrz9Gx0C2xXZLodzUc1wIaQ0hoMnMDPTusRjrFwA2cdgBz1WIbNRyguIcrPoNxIg8BI3W8SXIzTmkuG0wFKyI8uKs8BVLVKTt89FdarNrI6pH9zLjLlm6DsXeHqjmP25grq/geGVp/7TgevdUHSKTN5Hqr74bYG1ZOYH+FG9NspjTcgDxloNEXVSoabXb4PA5jKb+G9PZb2VR8BjXu3AegEBb6qx1R+88Dp/CKrVQ+1NM87cDHHdedjyN5Xs9WeNKFlI8Rlt/aVKlEzVtHz6lhjcPbr8ku06xZWpy2Wv8AzDsU5+zWzLaV25ww9z2z0w2D+6V27DSqRM9/Xor+RkpKiOLEp9oW3OkmmDuylesFnwxsw79V0GtDm8DPdU/VdF2gun1j+Alw+Um6ZLN4ko7j0JLYuDMnlGUC0CeSgrmqYA4Qgq+YZhdlXs5KGV24kZ69Em+FDwDjKsYoggPGQl109lWuxrvK2YJRxv0BHSfBVB9dnw2wWNALiegPX14VjboNFjtzXOiDMCQSOQD0UPgmhRtqZYx+XwS4u7DACIraWBJBeMkk/EMGcy7oAm2iqtIHv9At6rSNxJOZnj0wkt14DtKggVaoziYPu3In/lNKVBp2ukgPBDCSSXxJ3N/r2XhoVW7m5O4gFxy4CJ9uO6WwvYgvPs7tww7azpxEtHcdZyYUumeFm28hlweeC3HsSDyj72jVdthx5wT1j/hajQKz/M+r8Nn4siSXdIGFuX8BRpqXhKg5ofXeROQGw0c90qGjW1N2+3e9pDgCC4Oac9ZzxK38Vao/c0F4hsSQJBBMZnjIOVW2U3l+HGCc7TAA7GOq3LZOTpl18RXEta/dgECQehx+6H0zTxUpQ5ocZPz+fySijbVBy4nPUYxnP90Q+9fTgGOcNmM+3Za/2Gyy6BavbcNcxoDmnn0OHD6Kz61Zmo9lTdIY4OAH5hJEOd1VEp3tRufNkSOZzyJlT1tarfDgOxEQ6AMdBH7p01QyZYBQlxG0bWyWceUTwtb6gNu9uQ6B6HoCVUKfiLa0hxMuiQMx6e6tmnVA6zY6oJpngjLgCZ8wHBxwsnYb2IqNJ3xKnxAAA6WkCPL+F0eggLa9u4BDQ2T+ImcCJAJ/SETe6hTc1rqZO1xdLg2Ya2BLQcRMBJKtq124FhyWGDMuwCJ6CeoCwGeaf4l2h27ImGiCYA9QPVYgtR1BtFwYWF0DGwiAOxHQ5WIWxdiKvRLiRwpbOiW9cptcWwMlvKVttnTBKi9CqPoE1PWnCGjlE2V29zJKjdpQ+ICeFrqNxsw1HlekO4ElhaOLi+Yyuk+F5NIk4g89wVyzRtRJdBOCuj6FWJpvAPlaA759FHLaTL4F8kPL2sA0gGHTHvGVXNRLqseZzY7GJHUFL9Q8QTWLAAYAJh0RPbGeFLZ3oJjIMcHn6rilGUXZ6S4yVBLdTNCh8Kn5S4mT78pQXeYzknqmTqW7lLrumA8KTm5PZaGNJaCPjkCAvH1ARBQVy50eWP8AOyGF3HPKyg+0Na6YD4i04Eb2DKqOZgq+G5mQk1zozXGW4/Zej4+fiqmed5PjO+UTandeQMZkwhG2xNUNMZK205vwy4O6cIe+e4neD7QulJN6POqnR0LTtMdSgmrubH4UH4lv6rG/6b3AO8pEmIPKq3h3W3is0VHEtPf9FfrkUqxEEGPomlGlSH9FSGq16Qpecn4btzAeh6/0U9TxfcOaWF+0ueXlwwc42/8AiEVfaXL/AG6JXe6aN2RHsp8hdo6d4G1MXFF7nAb6W1rYniIkz1SnxBqtWo+oweXaQ4CNwLT1J4gKteGnhhLd7mk9jCdvqPfVJMOAaAJ6kDlO2N6FJ0neIIJ5k5GGkncfXgoHUrb7uPI8B3OT+L59DnhNbuu9rHPLiCA3g4wRH9FRdWuw94j9/wBUsd9C8S9+H7sVqTw/ocniTyBPohXn41YDkMIAMznnnqofBlQVKDqTdoeC53mnggZEcnpCPsaDaby4uaNxkRMGRmCfVFm7Y0Fy1pLXtJ9Rz9FBQY1zScgzyRggcAdkXo1Vpqv6uLTE8D1UYpVXB9V8BrCRtM+YkcnsEbsdpIr/AInqfB2tY0F3WB3CtXhDxFR+4w+oyns37mlwL3QfMYxAMgAKja3dur1IaIA8sgEhp469Uy8KeBhUIrVsUxwIALyDgZ/KjEn70Wq0oipSo1KR20nNJaIAw8yAZS4UnOpmpXqfDbv3Naww4AERvdmCewTS5qOLxS2ilSaG94bghoERJ4xPRVajbl9ZjDvqfEaW7R0cec/7Yk+6ZsZsiv8AUmPqO20H1QDywEj5wFitjaLLT/ToBowN8SZd3KxY1HOdLv3NfDjiP1TV141zvKqwRgIzR3HfCg+jUWV1vyVU9UtnBxKuFQwJKrmoVJMd1NOmUfQd4N0QVhgS7qf9o7lXW5YyhRNGnmfxO6k/0VV8F6s+nWbZsZ/1cud+aImZ/wBoA+qtOvaS9wijIM8nn/hbLCUiuKSjsE8M+GzVztBM/jIz8irNc+FWBsD8XQqLw/WrU6baQALupaAGj3J5Vka1+CT8oUvt9XIv9Z+imX2mOp8qq6g/zrqOuMlhJ7ZXKb5hc4npJXHOCjM78MuUQO7r9uEIKbzwJ9UT8CTH7J1pOnkiXAjsqOahEzWxNStCR0CIptjESml+xrRAHzSmqT05U1JzGdJA97pbamfwkoC50Z4ZDcps0H1RNAZhXjlyQOaeLFN21s53WouY7Igpz4f1ZzKoBOCrZc6MyryB7iJSO88H1926mAR6uAK7sfkxnp9nBl8Zx/HZd6dP4jQ75pff0OqXaJc3FOr8Kq0gR8vqmusXDXNLWkSnuLRJp0KKmmj4gIOFPcfFOKY4Q9ndH4g6jgqzXQaWeQwYQik0KkJ7sD4Za8yS0j54I/ZUC9syKhDRIVl1Mua49fmobK3LuRBWjKgNkVKi6k1pZz6YIR1G/PlD+inq2RGSYQF/SJdH6oOWxVfsNrVXTuaYJ4TnwzWuKj30XAGkQC57pgO/K0d5/hI9Itqr/KWxED5Ec59l0Jt41lFoc3cdrAGAOGAMGRmeP1VIUZdnuk+G2M3OcC0Rt2niZJMSOqYVrylRZtBgAxyJbkR0iAkFxrktGxzpJMTB8u0SATyfWEF94e8tJY3awkeYmJ4Jg4MEgprXoa0Ea3qUgiTtEhp3Q1+YkGCAJSbwvfBt2+pUhvw6b/wjBJxA9Us8VioARAAkH1MH+pKpovHh24OIO4u56nqglexO2dYvrza7c0Fu7OQCT7wf8lYqHYai8tzUHfief+FiFm5AdvVxlTWV3sfISynV6JpplFpcCeUjiG7LRWqbmSl7bcPIMJk8gU/kgNPuYBEd1D2V9BlDWH25ApkR7CQOsOiQvLnxe/8ACTVM8guAH1aJhJ7s+eVDWw6TlOmwN0dN8B686qXMfDQB5duMepVup1ST6LjGk3DtzQ3GRjv6LtGmMLqQxBgc+yZ9WUxyvTK/4luy7/Tbx1KpWpeQR1XRtSsWsBK5rqTt1X0leVNS53I9jC1xpE+m2owT7p1Vqw2Ag7NuFNVXNKTbLULq7JQ1RgxMZTGpRmJ/z0UNWiJkwYzx9Pmq42SmBPoRiZniO/ZSspnEz/wpcTxJ/bEBSsEnGMD5e/7K1nORNaR+/t24W5ruHUNHAj+ilLIJg8fv6fp9EFcuBdLRjmT7evrKdIlJhBrvMESYyT/H6LQ0W1P+oxpP0gH1Ge6k0wOrhzaRM8OOInqjrjRm0WQTufyXHO3HDQm5NAUOQntdIZTcXUyYn8J80juCovEWrNoFpaJnpwvDXfSyDHU7jMDgSOinqVaddmys1hn8wyQehCtjzyX5dEp4U+ir2uq/Gcd2E8fZnYNuDyqlrGkuoO3NksnDhwnmj+IA8tY7BiJXZSkrRxtNPY6rVoDM5AyYDvYEFa0WPd5jEEkNG38o/uUi1jV203lo8ysnhnU6FentJhw6fx7IcL2BKwijdbZdIyY/D2g5joOUwfduaNznASfIT2ngj27RylWoUNhLfn/TCU3F2OHEujjuCeqRTrRp/HQ2rEwRv2nHIlwbEkABI9VviT5XETOMR246/wBkDVvnAHbPuSegiAPdbaTbfEMHL2w1vbg5n3wmsnbfRLTqirQio87pPM+kQI9EguNP2nnGMp/d0nU/IAZAzHQ90LVquqtIdEjh0DdgcYCKkC2jS3tWhohocO8xPyWKa2DmtAPESMd/ZYhYLFdO0hklE6T+KeyPp28iF6aQYE12NYxr15ZCBcCG4QxvphoTJjJb8lGUCqkIbm4M5W9RxdEIm9tgeVHYNAcAnVUBjrSrQgtdMf56LsGg3lPY1u/cYGSCJMepXLPjCITTw1qz2VNgdjp1jvEpqQ0JUXXxjULaZjqubOZmV0rV6HxqMglx7nuqDdUdpheV5NqZ7njNOATanCneh7bsiBlcPs6WQ1T9AhajSYwenzR7mqI0/kFSLIyRFTpgLcMgep/bphSOH0H8rws3K8dkJqkLqm8uMRAPH9FG+i57hBwSPeOw+aZVG/lABx1Wun0pJAc0xkS2SD7CJVEQaHPhuwFJpdwCTjrJ6yodduDJY0HAJcegC3ttQmG8HE+p9FWvFd84v+FTMOOXH37rfmyn4RsUX1YOdsZ/qPxLiTA/8gP0QbxtJYCJHfH0AW1xTNOKdIy88n16uceyCpWQLpcS930b+mV2QSo45uTJn3DtpAEjkgA7f1PKr900A7mT6+h7J1Tt2bi3YCRggEwPqvatgA7EA9sweytCUYkZJsroY52eU98JUyyu1zhhO9G0ttUSAJHI6hP7HRdrgYV7snRr4ktnVIe0R13OkyOwCrr7WAS/nv8AThdAuqcwABCVapYs2l7vwgdP0CnKFbDKHLZUahgeUCfy9QiNBtyMn8XdKrqm74h2d8e3ZMLS4LMkx3SJpEY/EY6o4EteORgjvHRJtbpAkPY6AenHupbu43ZGesjj39EHUBgl3HQTz6pV2Gc7JGOAABkdvb1WIBoq1csGBjMD91ipxFGFncwMoe+uS4wFYj4EuQN0BLaGjva4h4ymv9jUCaRQHVOYXtKxePwsJ+SMttLqHlhUnK9DqIg1RpWum0ZcnWraU8flKE020c13CZaMwoUShmV3U6m4J7RtNwJTaw8FurDcUzT9Goe+E9bFWmQ48YzySegCTeKLbY8xwcoyw8Kut3teJO3oeEb4ltS9m48gf4Fy+VjuFnoeJkp0ynUXwi2OS8YU1OqvHaPWT0GrYMla0HSp2mFouhZIjqU4HRQsb0+f9FJdVcKOkyWyOq6MdHPlVA7id0H6n9P0BTSzbHAyRzA47AqA0ODH+ZTG3xj/ACO/uqEa2JXHbVDjwJKTlsl1RwlzpPp6Jvqo4QDHZ9AIH0SxdGyie5Y4YwO57+6EbTLsAY+ic3lKY7z+iW12bTtB9T/ZXjIjRFRj8G5rSDPAzHMu5UrHS3cTz34jooaduJ3HrzP9UVU2uBgjbiBwPZUbJNAmk6j8C43mdpOV1O2qMe0ObwVy2rblzOAB35Vn8CagCw0XO8zeB6ei7MGS1RKSottVuMBQPtA4ZRx4QlatCuxbKhqOlt80D/O6DsdCL4nzZIJ9pIx0nA+SeXZ5KAfqvwsCQfbBUWorsSVeyStoIaw5AwOevBP6x9FWNYa0eQT29RCI1DVC47iZ5wJSG8rVDJ4nPqfU+qW+TJNpjDTbmlTbD2tJmfM2Y9OcL1JnTic+pXqbiKfWNegNsQlQ8P0idxAz6JxWG7ARFCzgZXQ0n2XsSN0imOG/opm6a3/anhtwh3iCtSBYnudEY8ZaEIzw1T7forI9y9o0ieVqRrK2/wAMNPATuys/hsDU0+EsNJCjWLalCeiBvNK3NIhWIMC9hLKKaoaM2tnAtfsnUKh3DHIVdbrLS7aun/bVaRSp1RjJaf3XAq9TzLzvtIuTTO37uemjplhcSmIVf8Gt+KWMHLsBXOvpDqTg12Fwz8aSujsh5UZdiiuyVrYt8sf5CcGwKir2m0E9E+PE0DJkTJLamIHsF7ctDZ9VBa1PkIUOoXUFBujJaFmrPkeyCY4ESh9QupnKCt7vzR0OFoxbEyPQ4qtzjsl1zSABJ+fyTOlV4HReV7feYAwU20xFtFcc4mTB9ljATABEjkcJnXtYcQIGFAbcmSMj9wqqaJyiBWwLnObO1wkwYyO623upVG1WjIjhF0NPDxu4cTg8Y4hbVtN2xDhA59/ZUU0naIuLrZb7bWWuYHTkjjqoLi9BySkOiW2+t8AOALvwycE9l0vSPALAA6u7ce3T6LuhNzVog7XZQrmxr1mn4bHEQemPqhtI8P1akB8/hB259DtJPGI+oXdW2jGsDA0AD0S2vaMYJa0AwB9MR+yP09iUmc7svBDAKjqgwG+T13MJn5Eqg+JrFtOoKNMgyR+YQOOSMLuF44mm7bh0YxK4xV0+rVuyDJJcG7j+LgnHttWa6o0ooVNsSMGJGCD0I7ei8XW7fTGhoDwHEdYGViPEHA6nTpZRCgBW7XKxiQqGo1SErEAEdMDsptwC1laOBWCTbwtgUOxpUjQtRrJV4V4Cs3JQlQ+1Ox+Jp9R3WnD/AJcH9Cvly8w4919eeKaW+zuW96NT/wDJP8L5Cu3SZS18rGvRe/sirzeU2HOf2C7T4+tT93+M0eamQ4+3VcI+yWpGoUp7n9ivpDxFT3WlYATNN8DudqVQWwqTTOWWXiFpGSP85/VH075lYQP86LktxdkOICe+CdTcLukxxO12CIz3H8qCj6KrIy0VXbSR2SjULrlWfxvZ/DcHtEAhUO8qbguDJjanR6WKalAW3FzJPqUVo1qalQAZiErrszKuH2Zt/wDcSRI6+i6IxWjlnN+za9s3UzkdFLZ1QR8l07W/D7Xhpjv/AGVN1rQjRfuYPKYkAKmbxtWiWPJTEF5bYQtOhA5xOR/CcClOVGbbMDpJK8+q0zre9oT3LS6C2MRDf3WpfkyMFEVrcty3JJ4UB+IHMETMz/CZPVE5LZlMwdwwW5aY/ldd8F+IxdUefO3Dh8lySSXf4Ef4W1Gpa1t7PM2fM09R6Lr8XPxfFnNmg+0dtcSUFdUicKSw1NtZgezr+i8qVepC9LRzoS3NNwBAGUlbRG7cWicwYz6q11HtOUru6QDscHj+UBhbtPZeryrumJiFiBjoi3AWgeFJKoSPQFsGrGhbgIMJoAvVtC8K1mNV6F4VgWYD0rJXhatQxAKI7yjvpvZ/ua5v1BH8r431K0dSqPpO/FTcWH3aS3+F9mwvlT7TKY/9SugMf6zv2EoMIy+yS1/93Tfxk5+RX0Sa8iDmRH1XEvs1pj4tNrQD3H912htuYxhSxS5WxqPmPVqO25qMPLaj2fRxj9IVg8DWofeUpMEfuAl/2hlo1O52fhbUEx/uDG7j9ZU/hCmH3VEscZDhHPzlTyL5Bs7RrWnCvTLHfI9lyHXtNqUKhaW9eeh9Qu6gCBIUWp6JRuaex7R6HqCny4VNf0pjy8T59+7bhIzKsvgCKVy1rsb8NPY9j6KDXrA2dZ1KpgAyD0InBQlW9YNrmHMggjoRwVwJyjPaLzkmju7bgggEYRNS1Y9uW89wl/hvV217enV5JGY6OGCEe+9jovVW0cRzzxJpJoVCQPIeOyV0wNpjkro+rNbWZtc31XOru1dRdB/DJyuLyMH+kdePLqmBus5memEMKRDs8CU6Y4HjrlaVqIhcLidHIUuoHle0bcl3AITWnalxxzCOp2E9IKygxWzXw1qX3Z2wnyO79CVbq111kEFUy5sYEEfNE2tVwYADgd16XjzbVM5ckEnaGlW4Lccj+60uLvGcEce44S91RxOJJ/RRVKMxJK6GSPKt4Xw7josUVSu1piQsQo2jrLghy4gqUuWxaFUke0akqZqFbRzgogBAxJKxRgrbcgY9hYtJWSsY3JXjnrRA6zUcKNQsMO2mD1Ht6rDIiv8AxBbUi5tStTa5oLi0uAMDPB9l8t39194uqlVwkve55n/uMwmPiOhVFUuq7nOdncTMk9yUDp9g8una7OBgx9VKc7RvZ077LzT+8Q3a3a2fc9kf9o3j+va1PhUGNAx5iCTPtMIf7PbT7vTc4sIqPOSR0HEIvxN4aZeSXFwJzIj9JS4YtRHqzj1W8NZz6hzVeXOeenmkmB81ZPsosi68kny0wXRMZ6JkPs5DCYrH/wCqaeF9C+6PcZLi7rxACLi7NR1WjcNdiEVIjCqlrfQnVvdSFUVoqf2jacyoxpfzMA+65pdaCGNimSIOF17xxdN+7RA3F7InpB3GPkFy65uXQvP8qTjNUdWNJw2dG+yluyz2k+YPdJ9+FbqtVo5VP8DOi0b6klO3VF24n8EczQbUumRxPySfU7enVBERIUpqKOpBTjJUUG7t32xLzJaD9Aj7C8ZUAgjurDfWbajHNImQVymr8S3rlrZLZJ9R1hcebCltFYza7Oq2NuImEc23HZVvwzre+mO45VlfcSJClCNorYLc0vLEJTRMYhOHvlQihK6sUaJZGBbzGCB8kJUeQE8Fr6KN9gD0VyJUarCTOwH6LFZamks7H5FYtQDoRKyV5K0JyqdkyaeykYZUYClaYSmNwFkLwOXsrGPCo3FbErQomMJWjxIgqRtNbikEDCOv4et3mXUmOMzlsranolJv4abR8h/Ce7AvdqGhk2Jf/TgB5Woc6U+egVihavKweRXK2imOQUBU0YDkK3FqHqtkLBTKxUs2tGAghduZ7dlYnwfKQqT428IXNzPwawa3/YfLJ/8AJChhH4i1741YsBBFIR/8jhkfIR9UjaNx/RbW/gO9onztJbkywh5JPJP0Rdvpdfc0fAqAbgCSwiPVcGfHOWROi2OSUKZ0DS6gZSYwdAEX8ZKqdCoYhjvoUZ90q8bSu6K0RZOHrw1F6zRqh5dHp1UzdFHUuKajXQE64C587Ta1a4O2mdkkF5GBBPHddWo6K3sUfT00doCWUFLsHMo9rowpiKbI9ep904tNPqH8p+atlG2a3opSQjwib6hXRo5POFLT0sBOnx0WgaiopCubYhu7XbkJcHmVaK9sDyFA2xAMgI0axXRtiRJCxNzTWLUCwuovKSxYixQlq9KxYsgGNXpXqxYxhWN5XqxAJuvQvFiATZYsWLBMWLFixiCooSsWLGFN1+JEhYsWCFUeFO//AD6LFiATOyFqrxYmQGYt6fKxYmAErXqsWICs9Ub16sWMDuWzFixYxuvGrFiwTRy8WLFg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data:image/jpeg;base64,/9j/4AAQSkZJRgABAQAAAQABAAD/2wCEAAkGBxQTEhUSExQWFRUXGBcXGBcYFhUXFRgYFxUXFhUUFBUYHCggGBolGxQVITEiJSkrLi4uFx8zODMsNygtLisBCgoKDg0OGhAQGiwlICQsLCwsLCwsLCwsLCwsLCwsLCwsLCwsLCwsLCwsLCwsLCwsLCwsLCwsLCwsLCssLCwsLP/AABEIAMEBBQMBIgACEQEDEQH/xAAcAAACAgMBAQAAAAAAAAAAAAAEBQMGAAIHAQj/xAA7EAABAwMDAgQDBwMDAwUAAAABAAIRAwQhBRIxQVEGImFxE4GRBxQyQqGxwdHh8CNS8TNichUkg5Ky/8QAGQEAAwEBAQAAAAAAAAAAAAAAAQIDAAQF/8QAJBEAAgICAgIBBQEAAAAAAAAAAAECEQMhEjEEQSITFDJRYUL/2gAMAwEAAhEDEQA/AOZlz926fqnNN5qAZaQAOh/qkDXl2FadJtw2jjlRSIIV1dPmTjr0KSVLQseHEYBCsl09+0wISWpVMQ5BMKY5LfiMBbgQoLOr5vh8pjZvY+jtbzCc+E/Dza9G4owG1TD6dT80tB8vslaoaMbdFQ1XygwqpU5T+/vXHdRqjbUYS13aRgozwX4P++mq57/h0qYEuGZceG/QSVSPx2xoxd0VZtY4VhtN3w0NrXhqpbVzSdBjLXdHNPDgjLRjoA6ITae0DIqILdxYCeqWMcalXJ6qwOpCDKUaZbj4wJOAZ/VaIEWulallOVDe3fw6XdZq9zubDDwq8y8qOGx2UoUxlTqvrDo0JbrYLIYTI7oja5lOZSytc/E5Wgbk2RUstOYV++znTQJqPHmJwfRbaV4TtzRZVcOgnPp1TiwrNbU2M/CAqexktk+tNBJJgQqbe1pJOCAn17Lqjt5hqp2tuh5Aw04SPbDIJ0e2+8P3AgbT1V11G/e2kBGeFyezvHUnS0kZ6dfddH0vUvvtPjaWjn1T8aWgJUeeHPERtar/AI5cKbxGxoBkz2Jx7hN9Q1Sk2kHBpJlxaCNsbuhhUDU3PZU8xkA8pzSd96YGhwkcpE3VCqXo9uPEjnupNZTDYInggmejj6Hqm3jujtLXNBMwYkSMCIIleVfBLAwCrWLDEgNAOMQST+yU6hqlxbva2tUFamGuawxBOYaX+rYGE262N62T3etM2k12Oa5u1rer37R36ZjPzXUNKealsyq6i6k+C1jHmSRw1x5mZmVwS5t7i4rBrWve8nysAJPfC79otF9G3pUa76bqzWYiQIDR3OT0TLo0RWdPqOnc802MeW7S1suHLiwj1ODC0urhrXfEpyHBpDh+XaCMnuf3lFXt+TTJlhcDgT5HcAFp5KW1rfeHklu5pAkRAcBgD0BWGoB1C88xYGgU9251SJkROWkczA+SQ0ntaY2kHbO6MEk9h+XKfVrwQ1gMvcdpnuRJPqEspaUS6Znrz9Gx0C2xXZLodzUc1wIaQ0hoMnMDPTusRjrFwA2cdgBz1WIbNRyguIcrPoNxIg8BI3W8SXIzTmkuG0wFKyI8uKs8BVLVKTt89FdarNrI6pH9zLjLlm6DsXeHqjmP25grq/geGVp/7TgevdUHSKTN5Hqr74bYG1ZOYH+FG9NspjTcgDxloNEXVSoabXb4PA5jKb+G9PZb2VR8BjXu3AegEBb6qx1R+88Dp/CKrVQ+1NM87cDHHdedjyN5Xs9WeNKFlI8Rlt/aVKlEzVtHz6lhjcPbr8ku06xZWpy2Wv8AzDsU5+zWzLaV25ww9z2z0w2D+6V27DSqRM9/Xor+RkpKiOLEp9oW3OkmmDuylesFnwxsw79V0GtDm8DPdU/VdF2gun1j+Alw+Um6ZLN4ko7j0JLYuDMnlGUC0CeSgrmqYA4Qgq+YZhdlXs5KGV24kZ69Em+FDwDjKsYoggPGQl109lWuxrvK2YJRxv0BHSfBVB9dnw2wWNALiegPX14VjboNFjtzXOiDMCQSOQD0UPgmhRtqZYx+XwS4u7DACIraWBJBeMkk/EMGcy7oAm2iqtIHv9At6rSNxJOZnj0wkt14DtKggVaoziYPu3In/lNKVBp2ukgPBDCSSXxJ3N/r2XhoVW7m5O4gFxy4CJ9uO6WwvYgvPs7tww7azpxEtHcdZyYUumeFm28hlweeC3HsSDyj72jVdthx5wT1j/hajQKz/M+r8Nn4siSXdIGFuX8BRpqXhKg5ofXeROQGw0c90qGjW1N2+3e9pDgCC4Oac9ZzxK38Vao/c0F4hsSQJBBMZnjIOVW2U3l+HGCc7TAA7GOq3LZOTpl18RXEta/dgECQehx+6H0zTxUpQ5ocZPz+fySijbVBy4nPUYxnP90Q+9fTgGOcNmM+3Za/2Gyy6BavbcNcxoDmnn0OHD6Kz61Zmo9lTdIY4OAH5hJEOd1VEp3tRufNkSOZzyJlT1tarfDgOxEQ6AMdBH7p01QyZYBQlxG0bWyWceUTwtb6gNu9uQ6B6HoCVUKfiLa0hxMuiQMx6e6tmnVA6zY6oJpngjLgCZ8wHBxwsnYb2IqNJ3xKnxAAA6WkCPL+F0eggLa9u4BDQ2T+ImcCJAJ/SETe6hTc1rqZO1xdLg2Ya2BLQcRMBJKtq124FhyWGDMuwCJ6CeoCwGeaf4l2h27ImGiCYA9QPVYgtR1BtFwYWF0DGwiAOxHQ5WIWxdiKvRLiRwpbOiW9cptcWwMlvKVttnTBKi9CqPoE1PWnCGjlE2V29zJKjdpQ+ICeFrqNxsw1HlekO4ElhaOLi+Yyuk+F5NIk4g89wVyzRtRJdBOCuj6FWJpvAPlaA759FHLaTL4F8kPL2sA0gGHTHvGVXNRLqseZzY7GJHUFL9Q8QTWLAAYAJh0RPbGeFLZ3oJjIMcHn6rilGUXZ6S4yVBLdTNCh8Kn5S4mT78pQXeYzknqmTqW7lLrumA8KTm5PZaGNJaCPjkCAvH1ARBQVy50eWP8AOyGF3HPKyg+0Na6YD4i04Eb2DKqOZgq+G5mQk1zozXGW4/Zej4+fiqmed5PjO+UTandeQMZkwhG2xNUNMZK205vwy4O6cIe+e4neD7QulJN6POqnR0LTtMdSgmrubH4UH4lv6rG/6b3AO8pEmIPKq3h3W3is0VHEtPf9FfrkUqxEEGPomlGlSH9FSGq16Qpecn4btzAeh6/0U9TxfcOaWF+0ueXlwwc42/8AiEVfaXL/AG6JXe6aN2RHsp8hdo6d4G1MXFF7nAb6W1rYniIkz1SnxBqtWo+oweXaQ4CNwLT1J4gKteGnhhLd7mk9jCdvqPfVJMOAaAJ6kDlO2N6FJ0neIIJ5k5GGkncfXgoHUrb7uPI8B3OT+L59DnhNbuu9rHPLiCA3g4wRH9FRdWuw94j9/wBUsd9C8S9+H7sVqTw/ocniTyBPohXn41YDkMIAMznnnqofBlQVKDqTdoeC53mnggZEcnpCPsaDaby4uaNxkRMGRmCfVFm7Y0Fy1pLXtJ9Rz9FBQY1zScgzyRggcAdkXo1Vpqv6uLTE8D1UYpVXB9V8BrCRtM+YkcnsEbsdpIr/AInqfB2tY0F3WB3CtXhDxFR+4w+oyns37mlwL3QfMYxAMgAKja3dur1IaIA8sgEhp469Uy8KeBhUIrVsUxwIALyDgZ/KjEn70Wq0oipSo1KR20nNJaIAw8yAZS4UnOpmpXqfDbv3Naww4AERvdmCewTS5qOLxS2ilSaG94bghoERJ4xPRVajbl9ZjDvqfEaW7R0cec/7Yk+6ZsZsiv8AUmPqO20H1QDywEj5wFitjaLLT/ToBowN8SZd3KxY1HOdLv3NfDjiP1TV141zvKqwRgIzR3HfCg+jUWV1vyVU9UtnBxKuFQwJKrmoVJMd1NOmUfQd4N0QVhgS7qf9o7lXW5YyhRNGnmfxO6k/0VV8F6s+nWbZsZ/1cud+aImZ/wBoA+qtOvaS9wijIM8nn/hbLCUiuKSjsE8M+GzVztBM/jIz8irNc+FWBsD8XQqLw/WrU6baQALupaAGj3J5Vka1+CT8oUvt9XIv9Z+imX2mOp8qq6g/zrqOuMlhJ7ZXKb5hc4npJXHOCjM78MuUQO7r9uEIKbzwJ9UT8CTH7J1pOnkiXAjsqOahEzWxNStCR0CIptjESml+xrRAHzSmqT05U1JzGdJA97pbamfwkoC50Z4ZDcps0H1RNAZhXjlyQOaeLFN21s53WouY7Igpz4f1ZzKoBOCrZc6MyryB7iJSO88H1926mAR6uAK7sfkxnp9nBl8Zx/HZd6dP4jQ75pff0OqXaJc3FOr8Kq0gR8vqmusXDXNLWkSnuLRJp0KKmmj4gIOFPcfFOKY4Q9ndH4g6jgqzXQaWeQwYQik0KkJ7sD4Za8yS0j54I/ZUC9syKhDRIVl1Mua49fmobK3LuRBWjKgNkVKi6k1pZz6YIR1G/PlD+inq2RGSYQF/SJdH6oOWxVfsNrVXTuaYJ4TnwzWuKj30XAGkQC57pgO/K0d5/hI9Itqr/KWxED5Ec59l0Jt41lFoc3cdrAGAOGAMGRmeP1VIUZdnuk+G2M3OcC0Rt2niZJMSOqYVrylRZtBgAxyJbkR0iAkFxrktGxzpJMTB8u0SATyfWEF94e8tJY3awkeYmJ4Jg4MEgprXoa0Ea3qUgiTtEhp3Q1+YkGCAJSbwvfBt2+pUhvw6b/wjBJxA9Us8VioARAAkH1MH+pKpovHh24OIO4u56nqglexO2dYvrza7c0Fu7OQCT7wf8lYqHYai8tzUHfief+FiFm5AdvVxlTWV3sfISynV6JpplFpcCeUjiG7LRWqbmSl7bcPIMJk8gU/kgNPuYBEd1D2V9BlDWH25ApkR7CQOsOiQvLnxe/8ACTVM8guAH1aJhJ7s+eVDWw6TlOmwN0dN8B686qXMfDQB5duMepVup1ST6LjGk3DtzQ3GRjv6LtGmMLqQxBgc+yZ9WUxyvTK/4luy7/Tbx1KpWpeQR1XRtSsWsBK5rqTt1X0leVNS53I9jC1xpE+m2owT7p1Vqw2Ag7NuFNVXNKTbLULq7JQ1RgxMZTGpRmJ/z0UNWiJkwYzx9Pmq42SmBPoRiZniO/ZSspnEz/wpcTxJ/bEBSsEnGMD5e/7K1nORNaR+/t24W5ruHUNHAj+ilLIJg8fv6fp9EFcuBdLRjmT7evrKdIlJhBrvMESYyT/H6LQ0W1P+oxpP0gH1Ge6k0wOrhzaRM8OOInqjrjRm0WQTufyXHO3HDQm5NAUOQntdIZTcXUyYn8J80juCovEWrNoFpaJnpwvDXfSyDHU7jMDgSOinqVaddmys1hn8wyQehCtjzyX5dEp4U+ir2uq/Gcd2E8fZnYNuDyqlrGkuoO3NksnDhwnmj+IA8tY7BiJXZSkrRxtNPY6rVoDM5AyYDvYEFa0WPd5jEEkNG38o/uUi1jV203lo8ysnhnU6FentJhw6fx7IcL2BKwijdbZdIyY/D2g5joOUwfduaNznASfIT2ngj27RylWoUNhLfn/TCU3F2OHEujjuCeqRTrRp/HQ2rEwRv2nHIlwbEkABI9VviT5XETOMR246/wBkDVvnAHbPuSegiAPdbaTbfEMHL2w1vbg5n3wmsnbfRLTqirQio87pPM+kQI9EguNP2nnGMp/d0nU/IAZAzHQ90LVquqtIdEjh0DdgcYCKkC2jS3tWhohocO8xPyWKa2DmtAPESMd/ZYhYLFdO0hklE6T+KeyPp28iF6aQYE12NYxr15ZCBcCG4QxvphoTJjJb8lGUCqkIbm4M5W9RxdEIm9tgeVHYNAcAnVUBjrSrQgtdMf56LsGg3lPY1u/cYGSCJMepXLPjCITTw1qz2VNgdjp1jvEpqQ0JUXXxjULaZjqubOZmV0rV6HxqMglx7nuqDdUdpheV5NqZ7njNOATanCneh7bsiBlcPs6WQ1T9AhajSYwenzR7mqI0/kFSLIyRFTpgLcMgep/bphSOH0H8rws3K8dkJqkLqm8uMRAPH9FG+i57hBwSPeOw+aZVG/lABx1Wun0pJAc0xkS2SD7CJVEQaHPhuwFJpdwCTjrJ6yodduDJY0HAJcegC3ttQmG8HE+p9FWvFd84v+FTMOOXH37rfmyn4RsUX1YOdsZ/qPxLiTA/8gP0QbxtJYCJHfH0AW1xTNOKdIy88n16uceyCpWQLpcS930b+mV2QSo45uTJn3DtpAEjkgA7f1PKr900A7mT6+h7J1Tt2bi3YCRggEwPqvatgA7EA9sweytCUYkZJsroY52eU98JUyyu1zhhO9G0ttUSAJHI6hP7HRdrgYV7snRr4ktnVIe0R13OkyOwCrr7WAS/nv8AThdAuqcwABCVapYs2l7vwgdP0CnKFbDKHLZUahgeUCfy9QiNBtyMn8XdKrqm74h2d8e3ZMLS4LMkx3SJpEY/EY6o4EteORgjvHRJtbpAkPY6AenHupbu43ZGesjj39EHUBgl3HQTz6pV2Gc7JGOAABkdvb1WIBoq1csGBjMD91ipxFGFncwMoe+uS4wFYj4EuQN0BLaGjva4h4ymv9jUCaRQHVOYXtKxePwsJ+SMttLqHlhUnK9DqIg1RpWum0ZcnWraU8flKE020c13CZaMwoUShmV3U6m4J7RtNwJTaw8FurDcUzT9Goe+E9bFWmQ48YzySegCTeKLbY8xwcoyw8Kut3teJO3oeEb4ltS9m48gf4Fy+VjuFnoeJkp0ynUXwi2OS8YU1OqvHaPWT0GrYMla0HSp2mFouhZIjqU4HRQsb0+f9FJdVcKOkyWyOq6MdHPlVA7id0H6n9P0BTSzbHAyRzA47AqA0ODH+ZTG3xj/ACO/uqEa2JXHbVDjwJKTlsl1RwlzpPp6Jvqo4QDHZ9AIH0SxdGyie5Y4YwO57+6EbTLsAY+ic3lKY7z+iW12bTtB9T/ZXjIjRFRj8G5rSDPAzHMu5UrHS3cTz34jooaduJ3HrzP9UVU2uBgjbiBwPZUbJNAmk6j8C43mdpOV1O2qMe0ObwVy2rblzOAB35Vn8CagCw0XO8zeB6ei7MGS1RKSottVuMBQPtA4ZRx4QlatCuxbKhqOlt80D/O6DsdCL4nzZIJ9pIx0nA+SeXZ5KAfqvwsCQfbBUWorsSVeyStoIaw5AwOevBP6x9FWNYa0eQT29RCI1DVC47iZ5wJSG8rVDJ4nPqfU+qW+TJNpjDTbmlTbD2tJmfM2Y9OcL1JnTic+pXqbiKfWNegNsQlQ8P0idxAz6JxWG7ARFCzgZXQ0n2XsSN0imOG/opm6a3/anhtwh3iCtSBYnudEY8ZaEIzw1T7forI9y9o0ieVqRrK2/wAMNPATuys/hsDU0+EsNJCjWLalCeiBvNK3NIhWIMC9hLKKaoaM2tnAtfsnUKh3DHIVdbrLS7aun/bVaRSp1RjJaf3XAq9TzLzvtIuTTO37uemjplhcSmIVf8Gt+KWMHLsBXOvpDqTg12Fwz8aSujsh5UZdiiuyVrYt8sf5CcGwKir2m0E9E+PE0DJkTJLamIHsF7ctDZ9VBa1PkIUOoXUFBujJaFmrPkeyCY4ESh9QupnKCt7vzR0OFoxbEyPQ4qtzjsl1zSABJ+fyTOlV4HReV7feYAwU20xFtFcc4mTB9ljATABEjkcJnXtYcQIGFAbcmSMj9wqqaJyiBWwLnObO1wkwYyO623upVG1WjIjhF0NPDxu4cTg8Y4hbVtN2xDhA59/ZUU0naIuLrZb7bWWuYHTkjjqoLi9BySkOiW2+t8AOALvwycE9l0vSPALAA6u7ce3T6LuhNzVog7XZQrmxr1mn4bHEQemPqhtI8P1akB8/hB259DtJPGI+oXdW2jGsDA0AD0S2vaMYJa0AwB9MR+yP09iUmc7svBDAKjqgwG+T13MJn5Eqg+JrFtOoKNMgyR+YQOOSMLuF44mm7bh0YxK4xV0+rVuyDJJcG7j+LgnHttWa6o0ooVNsSMGJGCD0I7ei8XW7fTGhoDwHEdYGViPEHA6nTpZRCgBW7XKxiQqGo1SErEAEdMDsptwC1laOBWCTbwtgUOxpUjQtRrJV4V4Cs3JQlQ+1Ox+Jp9R3WnD/AJcH9Cvly8w4919eeKaW+zuW96NT/wDJP8L5Cu3SZS18rGvRe/sirzeU2HOf2C7T4+tT93+M0eamQ4+3VcI+yWpGoUp7n9ivpDxFT3WlYATNN8DudqVQWwqTTOWWXiFpGSP85/VH075lYQP86LktxdkOICe+CdTcLukxxO12CIz3H8qCj6KrIy0VXbSR2SjULrlWfxvZ/DcHtEAhUO8qbguDJjanR6WKalAW3FzJPqUVo1qalQAZiErrszKuH2Zt/wDcSRI6+i6IxWjlnN+za9s3UzkdFLZ1QR8l07W/D7Xhpjv/AGVN1rQjRfuYPKYkAKmbxtWiWPJTEF5bYQtOhA5xOR/CcClOVGbbMDpJK8+q0zre9oT3LS6C2MRDf3WpfkyMFEVrcty3JJ4UB+IHMETMz/CZPVE5LZlMwdwwW5aY/ldd8F+IxdUefO3Dh8lySSXf4Ef4W1Gpa1t7PM2fM09R6Lr8XPxfFnNmg+0dtcSUFdUicKSw1NtZgezr+i8qVepC9LRzoS3NNwBAGUlbRG7cWicwYz6q11HtOUru6QDscHj+UBhbtPZeryrumJiFiBjoi3AWgeFJKoSPQFsGrGhbgIMJoAvVtC8K1mNV6F4VgWYD0rJXhatQxAKI7yjvpvZ/ua5v1BH8r431K0dSqPpO/FTcWH3aS3+F9mwvlT7TKY/9SugMf6zv2EoMIy+yS1/93Tfxk5+RX0Sa8iDmRH1XEvs1pj4tNrQD3H912htuYxhSxS5WxqPmPVqO25qMPLaj2fRxj9IVg8DWofeUpMEfuAl/2hlo1O52fhbUEx/uDG7j9ZU/hCmH3VEscZDhHPzlTyL5Bs7RrWnCvTLHfI9lyHXtNqUKhaW9eeh9Qu6gCBIUWp6JRuaex7R6HqCny4VNf0pjy8T59+7bhIzKsvgCKVy1rsb8NPY9j6KDXrA2dZ1KpgAyD0InBQlW9YNrmHMggjoRwVwJyjPaLzkmju7bgggEYRNS1Y9uW89wl/hvV217enV5JGY6OGCEe+9jovVW0cRzzxJpJoVCQPIeOyV0wNpjkro+rNbWZtc31XOru1dRdB/DJyuLyMH+kdePLqmBus5memEMKRDs8CU6Y4HjrlaVqIhcLidHIUuoHle0bcl3AITWnalxxzCOp2E9IKygxWzXw1qX3Z2wnyO79CVbq111kEFUy5sYEEfNE2tVwYADgd16XjzbVM5ckEnaGlW4Lccj+60uLvGcEce44S91RxOJJ/RRVKMxJK6GSPKt4Xw7josUVSu1piQsQo2jrLghy4gqUuWxaFUke0akqZqFbRzgogBAxJKxRgrbcgY9hYtJWSsY3JXjnrRA6zUcKNQsMO2mD1Ht6rDIiv8AxBbUi5tStTa5oLi0uAMDPB9l8t39194uqlVwkve55n/uMwmPiOhVFUuq7nOdncTMk9yUDp9g8una7OBgx9VKc7RvZ077LzT+8Q3a3a2fc9kf9o3j+va1PhUGNAx5iCTPtMIf7PbT7vTc4sIqPOSR0HEIvxN4aZeSXFwJzIj9JS4YtRHqzj1W8NZz6hzVeXOeenmkmB81ZPsosi68kny0wXRMZ6JkPs5DCYrH/wCqaeF9C+6PcZLi7rxACLi7NR1WjcNdiEVIjCqlrfQnVvdSFUVoqf2jacyoxpfzMA+65pdaCGNimSIOF17xxdN+7RA3F7InpB3GPkFy65uXQvP8qTjNUdWNJw2dG+yluyz2k+YPdJ9+FbqtVo5VP8DOi0b6klO3VF24n8EczQbUumRxPySfU7enVBERIUpqKOpBTjJUUG7t32xLzJaD9Aj7C8ZUAgjurDfWbajHNImQVymr8S3rlrZLZJ9R1hcebCltFYza7Oq2NuImEc23HZVvwzre+mO45VlfcSJClCNorYLc0vLEJTRMYhOHvlQihK6sUaJZGBbzGCB8kJUeQE8Fr6KN9gD0VyJUarCTOwH6LFZamks7H5FYtQDoRKyV5K0JyqdkyaeykYZUYClaYSmNwFkLwOXsrGPCo3FbErQomMJWjxIgqRtNbikEDCOv4et3mXUmOMzlsranolJv4abR8h/Ce7AvdqGhk2Jf/TgB5Woc6U+egVihavKweRXK2imOQUBU0YDkK3FqHqtkLBTKxUs2tGAghduZ7dlYnwfKQqT428IXNzPwawa3/YfLJ/8AJChhH4i1741YsBBFIR/8jhkfIR9UjaNx/RbW/gO9onztJbkywh5JPJP0Rdvpdfc0fAqAbgCSwiPVcGfHOWROi2OSUKZ0DS6gZSYwdAEX8ZKqdCoYhjvoUZ90q8bSu6K0RZOHrw1F6zRqh5dHp1UzdFHUuKajXQE64C587Ta1a4O2mdkkF5GBBPHddWo6K3sUfT00doCWUFLsHMo9rowpiKbI9ep904tNPqH8p+atlG2a3opSQjwib6hXRo5POFLT0sBOnx0WgaiopCubYhu7XbkJcHmVaK9sDyFA2xAMgI0axXRtiRJCxNzTWLUCwuovKSxYixQlq9KxYsgGNXpXqxYxhWN5XqxAJuvQvFiATZYsWLBMWLFixiCooSsWLGFN1+JEhYsWCFUeFO//AD6LFiATOyFqrxYmQGYt6fKxYmAErXqsWICs9Ub16sWMDuWzFixYxuvGrFiwTRy8WLFg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00142" y="1556792"/>
            <a:ext cx="4432648" cy="2357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pitchFamily="34" charset="0"/>
              <a:buNone/>
            </a:pPr>
            <a:endParaRPr lang="ru-RU" dirty="0" smtClean="0">
              <a:solidFill>
                <a:srgbClr val="003300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3300"/>
                </a:solidFill>
              </a:rPr>
              <a:t>Лисе хвост помогает быстрее менять направление при беге.</a:t>
            </a: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003300"/>
              </a:solidFill>
            </a:endParaRPr>
          </a:p>
          <a:p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9" name="AutoShape 10" descr="data:image/jpeg;base64,/9j/4AAQSkZJRgABAQAAAQABAAD/2wCEAAkGBxQSEhUUExQWFhUWFxoXFxcYFxUcGBcXFBcXFxgVFhcYHCggGBwlHRQVIjEhJSkrLi4uFx8zODMsNygtLisBCgoKDg0OGxAQGywkICQsLCwsLCwsLCwsLCwsLCwsLCwsLCwsLCwsLCwsLCwsLCwsLCwsLCwsLCwsLCwsLCwsLP/AABEIAMIBAwMBEQACEQEDEQH/xAAcAAACAwEBAQEAAAAAAAAAAAAEBQIDBgEABwj/xABAEAABAgQEAwUGAwcDBAMAAAABAhEAAwQhBRIxQVFhcRMigZGxBjKhwdHwFEJSByNicpLh8TOCshVTc8IWQ6L/xAAbAQADAQEBAQEAAAAAAAAAAAACAwQBAAUGB//EADgRAAIBAwMCAwUHAwQDAQAAAAABAgMRIQQSMUFRBRMiMmFxgcEGFJGhsdHwI0LhUmKy8TOSwnL/2gAMAwEAAhEDEQA/APnSKjaI2hKQ2wlBIUdmfy/zHJrgVV5QTMN0q8POFuLaOTGFJr3h3QC/lG0I7pGVnaODH1dPkUW0eGtWHQldDj2clEBShuY2V1YXJps0UuYreCTYlpFna8o5s1ICxOnBlggb+usNhlWFt2mZTE6exhco2KoTK/Z9OXOeLfCJq74KIcmjw+YRmO+Vm6kQmnyJ13sJPuLqmcROTtYuOUPqNuDM03KC/wAUDoYku0ejtRRMmkxtzrFQsXe8bFtO6MlFSVmcrqcEW0Ij1E1KO5HlWcZbX0E0icZS7+6Sx6QDQ33jKqqQDaESvwVwm3G1ztFXkHlC03ENq5raYpmqCie76kRVGcZZZHKLWEIvavARMX2kpkk6pOj8QdoKdRXuzacWlYz9XTTEJZTAaMDc/wBoHfjAUaa3ZJ4QlXemGyRYcydx0HqI2nTTdzNTVsti6h0pRmJP6k/ERWpvbZk06trXE89eVwdj58InncdTavcoSohzoT8BwhL9RXBKOWDzahtLnjwg4wBnVbwiqUhz01g2LeEXLO8cCidLKzE7sH+Wn3rDaGzf6h1OyV2F4egCcnTfXR2LQNazqek2VS0XY0v49Y+zDN83yyRzTJ0fswoqddhEV4iXVfQ0BoEoSydNIRL2rmRd8MQTEG46jyg2GuC/8a8ocTY9RaHUo7Y37i5ZlbsAViAU84OYUW0zbez/ALPNTIJ1IcjrDJU7YJXVvJnKigAgHFMOM2CKkQDiMUgaZMax09OcCqm1hSp7lgSY2M4ZLE8dI6pXUjaNGUXkBppGQNEk3uZfFWGlOlkE80+ioKESTVu7ivj9BNXKOcfyn1ENa9IVBpSRVJm3hEol+4Y5CYUlc3cXSKIveGJAOTDKqj/dOxOU36G30iyg+hDqFZqV/cZbEpLwxnRKpXfSL94bcQNxCp4yNg2nYZUtK1zE05FEbsLkVpQbFoBXQbSaD/xYWLqEN335F7GuBdjFOkhJfKLvxI5Q6mlJCp1HB92VVyRlCUaDu/Elz1eLFGysiDc3JykCqnmW3BN1cwbZfF46o9sbGRh5jKcSRkWDt8jCn6ojaMmuRXUOTeFLB6G24MuVDFIFxsXyUsh+JbyA+saJk82LJmVks5LOp9muw4xvQxXuUYesiYkjjfobF4zjIyTumhjLX330IB9P7x0vaF9LF3408R5D6QW99wdiPrE2mG0SNEakL6gkWIgYq7GdLmdri0xQ6HzEFMOnlAFOu6k8384bRfpsdUWbnp6+8lIFyYKcrGRTsbTDvaZUoAEaWhC1UgJaVMrxHG0zL6RvnBRotCdeJEaGBdQcqYFOryYW5NjVTSBTMJgA7F6UxtjhgmWOxJ4F/l84ohH0XIdS/wCojMYkoJWlWra+NoJW4GxTsW08gS0mcsjLqgA3U9g/AW+EA6eA3Xbe2Pz9xD8YTcqIPIsPKOhFcMKz5NXhiguWlRNyNYYqZnmsOqJf7sgFxZ21Z7/B4NY4FVE5Iylbhq7sknmASIpdF2uIjWS5FGFUKzNDpPdN7G/L1iaorKxUppvkdYjKIuNOESSh1KoT6CipmQSR1ztIbFWw0HE/SGxpp5YqdSXsotmqKwl7lm+Lw/lCLbWy6mcBzbgekFG8csVUtJ2QMvUklyS8R1qu944L6FHYs8l2IJCpSS18oHlb5Q+i1sRBO8a0l7xNNuQeI+Oh+MBJWZ6NKXpK1y9o5YyzJNvCJrQRLHMn5QyLuriZq0rA0q5I5H0jXwYuSynFxyv5QKy8lM7Rg7E5Y7xB/SflBdf52JW8HjGnH26ZLbSJmiFA06U40jLMJMzOPyWUlQ3BB8IOavkOi7XRn19yYFbGx+UZTdh8ldBGFnNMKjoNIXVlg5R6DCbMeEJBg6lRoaKlqEYaioSngkjb2C6ejMMjEXKYWacgQTiYp3Dacjs2O7g+MVUVeFiHUr1mOxym7yhw+3gWrMopO8biT8SrszLJJZTjpvHDkle5ZQhSzd8u5+QgZbYhZfBqJVeUpAFgAwHSB3szYiynxtSTq0BGptmmx8aafJX2ysqXUFHfvamPV1Oqozs4sHURbeELp5mpJKSW1sTEl4y4ZG429pEBXzHbMfG8BJWNUV0BZ0xKjcNe5H0gbIYpSXUM7RISEpULW/vBtYBU83ZfKtfaNirZBqSvggsqWWBY7cuQ5wdCrCVdKfH1KdPSUFukQqQU3LuBr4tB+IqEpbooOFROVjsqbnltaxPVje3xiWh1RLqo2qbu4slM5Srw+Yg6ifQOm+5cJIbVhud4Qk5MoclBA8+pBtttytFCwrE1m3dldBKClKJdgPWMm7BwVy4oAdvveMi7hVFayKSb5uDD+qC7C1wzuYff+IO4FmfdZnOEuJ56ZWbQNmgroV47RdpKUwuO8OojZcBQdmYichxCeCwc+z2HCdKdLZgWUOfGGOg5pSQmdXZKzCajApg2hb080FHURYArDV9IBU2N81Ef+mHeGKiZ5yCJVC2kGoAuoFSpbawW0FslOIaBksBRuCombE9I2lNRwzK1NyygTFKXNcMbX+sUNqXDJoNx5MXiFEUKtaFvGGWxkmi2nq1OElJUdgBfyELVCU3aCu/xGp3DU1IIbQ+nIiAaadmdYp7Mk8oBtDosJ0sNoUMLErVGGNI4pRPvBx5Hzh8azXOV7yedBPjAJPpAT3C3JVvjpD1KnLrYQ41IrKv8ASpp1ostJEMlBx5BhOM+DkisKQRttygZK6sGsO5YKsk66esTOFitNMf48LgsxIY+IsfSKNzlDPY8jSztPnqK6SSXLgsR9/fOF08SPS1GYY6AGIIyqcWiqSJoO6L50/NLdgNNOI4wrjA1K+RUpUag2GUc0oQw/Nc/KFTzIbCKSydXdvM+P2IOEbIRUleQNPmWI4l/KDtkFFiFOBBJmNH6CmSwRCGmjzU0AVEpQ0jbOwSaBO1OkFGLlg12WTGYvSGUsjY3HjtCqlNxZVSqKaBsDxQ0s8KPuL7q+XBUFRntwbWpb4+9H0U1wWHBh3mJkWxoGmLfYGNwwrNAqinpAWDVyidLGojGEipL7wqVSEPaY+FGdT2E2UzSDaz8HgPOpy4aKPuleKu4MXVCR0gJGRuVylcDHRduApJPDI1+GCcm1lfAxWpqayR7JU3eOUA4PR9mVhae+Lg/w6W+94r09fyoyiuvUrpVkk7cg2KU7qzI988NTsfXyiKq9zuc5X5CplEqWkdLxJUi7j6bRQD0hQ2x0mMOsRUqCMsBzV+MMiA0HZcyQlejMOUehTfoSfB5tSPqco8ibEMOVLNxbj/iClBrPQyFVSKsNTnmhB/MQ3X/ABCKvFyhS2q5psWmkq0HvDpqNI6KsjzqC4K14g1sqfKCc2ux6Spp9RRVArS4uzjy4w+Lcok2IysLQtkePr/iEyjkphKx2lpc3eXZPDc8oCU7KyDSuFzyDozQuKyMbsigzHuYpViVpg0y9+AjLhpWR2UqwjgWfpYotpDnC54ilYDm0yvCBlRaDVRMDn0w10IgOMhp3MljEgzM25Fx4Rko7kOpy2mRqgFAgxK1Zl8WOvZPFO6ZazdPptGSdhdSHVGplHcFxDYXWREiuoEM3HRQBOnBGsQanUteiH4ns+H+Gut65cC+fXPvECjfk+lpaaMcJW/nzB1zAYNRZdDTlCphGircDceRhsbrg2poKdTE4p/zuclzA9+7zu3juBFFG0pbZO3v6fM8PX+DOnB1KN3bldfl3+AyWhUtwqxD/CK5U/Lnsnyj52Hrippel9RBSYmrtEkzMwUoBi1s1rcNYqr1Ke20EU1IU3FqwxxGl/MLAnxB+9Il5yRcYOUlYFd2aWLWOym9DGRUeoTlJcAs+mD2hElkpjJ2yXz6QpQggO6XPNz/AGh1XTeiMo9siqeo9UlLuBiWFRMosocji8POoDw1QlbgU5rqw2nR3r7AW8Itp8Hn1cE8RQhYF2dIfy1h8cxyRpyjIy2FpH4pAuwmDTU5bjzaJKnDLpt+U37h3is1NiLlx9ttGq20moqSeRNnL2LtC1G56m9HKZb5hzfXjD6RLV5IYfP7ObmYFrsbiMqYyHBbsFmJ14mLdgOMKd5ZY+K24BUaE+Hn/iCgsmVGR2g0JK509ww0dzzMYlkIijSNsYz9ErqCBcw9NI8SXYU4jjikWeEVKrGUqVwL/wCQKysUhT6l28opp06cqV5ys/gXUtLCWXKwrqcQALjeEN2EulZtPoZfF0svMNFX6GETiVUZYsLUVBlLCh0PSFbdysUcmnpMTUkBi4MLjJxwLlTUg1GKE2h0Z3YHlWKMZUUseIePOq03Gq0z6rwqpGdCyQj/ABUGoHv0rJFfbKJ0grJDVN3DZMk7wtyRQi0yRvA3NNFSYNOqJUtaBmT7gdQd0d06nlDvu2oqf1LXv7/l1+B85U8S8P0lSenk9ri8qztn1dF7zNqk06i7gEF3CF6g80i7wCnVjj9i37rp68d21NMMNS4IzoUCGuL8uEMjqKi5RHV8A08/ZvH53/UUVdDMuwChyN/Af3hsa8Xzg8+v4FXhmD3L8GDy8TIssXtsx4X4w1pSyjx5UZ05bZK3xNdRT5c+Qi4CkjKx3uD8zEdLVSo1XGfsss1Xhz8mFWCy0KaiQmWq2o2iitiSceCKl6o2Y9w/F0qRlCEvxh9Os2rCZ0EncX10slRUALhi3rBxnZ5FVKV1eJlV12U5FuCLA8RtDIzsLdO+UB4MjPUJVslYPi9hCpvoNlF+W/gxpjsyzixHnDrKxFQTM/LNlK+3MKaPQv0PUCrm8NisgVeDk1dzGVM4CpYyUTFXgYobJ5DcOk58o2VMCfC311jUvoLbW5buBhi1CJbMwIBzAEnaxu8ehrKVKKj5YM3Dd6BJKkvHn3tyFl4QTlQN4Df7hvlLqz63iHtLIIzJmONrEHxG0H5qt7zxPIm5WsY3EsezKsxhMsllOltQwoanMl2F+PlGttRNu0xViVUUqYi20dTqXQW2+TlVMBlXI5dYdOL23Mpxk5YQpRTLm+4gnnt5m0J2NLd0KE1e3UY4ZRT091YGX+ZJI8jE1WpS7ltPQ6ifEH+gwlUZUWzoSds6sr9CQxgqFPzfZkvm7fQzUaTUUFedOVu6s/qN14HUrH7xIIOhdx1DRXU8PqTzJq4jS+IrTS9PHVMQ4nhS5D50lg3eYt3ny32dj5GPPdOcZOMlwfb6XWaerSjOMuenW/b5FeEquRxhNZFdLuM4SUJkDGhH0P8AZ+oqpgAR3JiwfEhY/wCUfS6CUXp4/Nfm39T8q+1EfK8Sq3/uUZL/ANdv6xZgKiW02cnhNmjymKHyj57UYqyXvP0DwuW/R0n/ALV+hESBC9zPTQVR07HlAzka3guxHCkTE6B4GFaUXhk1WjTqq01cz0ylVT7kJ9Ip3Kr8SeVCNOnt/tX5EamsKiOf9vrFFGlJx29j5HWKNGpjhgSMTUkljDYpx4J5RUuSxeOK4wUrsGMUuDkyqTNDrSCeYhd2sDlTT6FaahKCCGDXHXa0bTu5IXqIpU2u5VXV4Wg8eDfOL910eZCk1IVTEqCWOm7F26xs6E4LcyxwayV06i9tTC72Bkrkc0Y8hIvo0Oocrk8I2wE3gcUbKmJUAyZZzcndwPEh+jxsrWsTVHaPxwEY5UDVgHG25v8AWCqTbQOip3bvwIjPHCJtrZ6e5RWERQh78YOwhyyFJnljzhTQIRQ4fMnLCUJJflaDhBywgJ1IwV2zY1eEKpEy0q/MCfEG4+MBVTT2sVTmql2gOdICwQQ+/nESk0x8RdMpwFhDOEgMDxVF0arcU5cIbByS2x6h8ycE90WjzalSVWW5n1Xh+ihTSxnrkskTIU4n0NOig1akqFxA2aHunYnhdaqlUJkr3f8A7Jf5Vp3DaBXAxfotdKjK0sx6r6r3/qeB4z4HS19J7Uo1FmMvf2fdM+lVNHJrKYpb93PlhjuHDpV1SWPWPoq1JTi4vr1/Q/KKWpraWspdYPK/Jr8j5DLpMhKVABaFFCm/UglJ+Ij5OpdSaZ+z6Ooq9GNRdVcuIgC3adKY42xsP2b1IEybKP5khaeqe6r4FMe14VUvGUOzv+OH9D8++22ltOjqV1vB/wDKP/0JfbGj7KtnDZeWanosMr/9pXEXiENtZvuex9lNQquhUOsW0/1QrREJ9PYKkFoCRjQx7cMAxUpRASkB1KUdEgcYGlRnVmow5JtRVp6enKrVdorl/wA/I0NF7FAJ7SpZcw3EsXlyzz/WocTblvH0Wmo0tPxmX+p/T9+fgfm/ivjWq17dOPop9l7TX+5/RY73Mf7X+zCnUuWQALqJZKQOJUWCRFL2Tk2uWQwruMFCb44XPyR88qQzHz+t4kko3wz1VGpD0zTXx7FPaJ3eMswbk/xYAs8B5TbHeekuASdPJMOjBREyk5O7O001lJ5KBPQGDvYC1sjOrKAklJBcH42iuvqHONgFVcnawslKDxE+Bi5IzRd4yL6BzWbnRMYQYq12PsOlZUJuHPeUDz08WaAWWSVpZYDiVQCtvTn/AGaNkrlND0RBJ6QBfU38OcYkMct3BbLmBhaDXAlp3PuS8Kp0nMJEsHjlEKV1wedub5YOpaUlxlT0YQzc49TMMA9o6kTpDWKkHMOmhA8PSFVpqVu46gtsviZamq8rEB7jxG4iNq0kyuUblmLFCp6DL0yOeRvY846tJKDtwUaGLlNKXcVTXzQiPB93pY5VgmWtoLbc9mOEG0894VKNgnkvVNAHyEDGnKbtFE1WpClHdNpL3m99lsUlSKSUidNQFJB7uYEpBUSEkB7sRaPqo1YQhFSkrqKT+SPxTxOlPUa6rOjF7ZSbWLfP6nzifWlcyYsggrmLWx2zqKgPjHzVT1SbP13wqmqelhBdEjonPvC9p6aLAqMsbcZ+z9Z2VTKW7ALCT/Kvun1B8Iq0NTZXj78fj/mx4f2j0f3rw6rFcpbl8Y5/NXXzNZ+0uiBTInDUKMs/yrSVB+hQP6jF/ikPQpdmfGfY7UuOqlS6SV/mv8GIVKjwkz9LRZK4GMZtjW+wVBnqJk1nElACTtnmkhxzCUH+qL9C9sJT72X1f0PkPtVNyVKjfF3Jr4Yj+r/A0WOYomQgzJqsqAQNHUonREtO6i3hqWF4shd3cnhdT5WNF1JqnTjeT4SPmuO4nMrVOoZJaS6JQLt/Es/mXz20G5MNfVNrbDC/N/H9j7TwzwGnpP6lT1VO/Re5fv1ENZQDheEQqM9Stp41cMyWLU3ZrbY3j1aE98cnyHiek+71tvR5ASYeeecaNOLVBh1gVlhPg6Vd2D6CkslQjAwlMwteFuNuA4zvgMw6iSouvTXLx68oKNyatU2+yGlevE6ekEkS2bwK0KBmEnR/gLfKMZXwiqqndosqZuXACwjjYraglEi11ARplmz6hL9tJU6ULZFtdOz8oxzhyjzHp6kXb8zK4jialrsS0TTd2W0qaSGWH1BULwBko2ZViNIZZzgd068jHSiFTldWKacdotwNvlrE1fFNl/h8JOvGMSmpQyoVT4yfoVKCpK7BpkwvYEw29wa2upwV28D2jwYgPMLH9IPqfpFEdN/qZ8vrPtPJ+nTr5v8Ab9yyfRBu7aG+UksHz9TW1a0r1ZNgX4JbnvKvqR8hoIT5M5e08Ho09fpqEbwheXdlyMGSRZaweLg+YaHLTQawavtFq4yvi3ax5WErA1zeESVKNSHS69x9BovtDQrYqelkZdOoawnDPdVaMl6XcZScMcd5wOLseohDqwi+RM6+Lf8ARrvaeuRUUiEIUFTApBINj3dSH3vHoarxKlXpbVdP4HxHg3gtbRa5VGvQrr9jHqVlsbNHl2P0GK3LBxBSXbhG5DUHbJvv2WAqlVH/AJEf8Pv4x6emX9K3v+iPivtVC2qjb/Qv+UjCe2OJGoq5ilFpcla5UsbISg5VK6qUlyeDDaO1M3fy48L82ep4B4fToaVamXtTV79l0X1YqpuzM1clM1RnyyQUrQEhWV3MtQUXYB2ULjSJZwkqaqNLa+zu18cfpcooeIQqaiVCV7rr/P5+ocJOZMT3sz0dpmPaXDS2Zvd9DrF+lrWweP41pPOoqouY/o+fw5MzNlNePQjK58fOO0pgwCSlO0clY650i0ECuSuMDOpVHGNBVLPILvGoTUhixbVYhmskMPiY2TBp0duWdpKkAEFuUbCW02cLsomsD3bGBlYZFXKiTAh5QelZBhFhQ4kJKgIXIDg0GG0xDOGjHjkVKV+A2qOZJA6efLwh+k2SqXnwhlKMU8i2mWJCV53U+jAAuXt0twgdfQoza2O3uPY0+sjppeZCCvwXU0vMnOU63YHYwVTRUqcVy31ybX8Wr1bOUrfDoBKkqQSTdLuCNn2I2iOUbYPPlXdR5efeMZWIuyTa1ucMozt6WT1If3BMi8VxVyeTsNaSRD4xESmHKw5KhwMMdJdAFVaKFUKk8xAbX1GqomdTRg66gx5fiG2NO9snt+H6irGVlPH87gOITCCziPAp5PsdPN2z/P1E81ybFoshY9Sk0QmzFKDLGbgXuOh+RcQ6MY/ArjTXMcAnZqSXST42MO9LVmGtxuP2ZY6JM8yplkz2SCdBMSTlH+7MR1yw3SzUZOHc+b+02hdWiq8FmHP/AOe/yf636Cz2ywLsKualQ7k4qmyzqCFl1p6pUohuBTxgdZFwnvXUP7PayNfR+TLmHpa/2vj8sfIRyaKZLIyqSQBlzFI7TJsjtNW26RJKcZLK/a/ex6VPRwhK6f4q7+G7r88+80FBKBAfYRHNvobWbXAPj9EkylKNgkE33+sM08pbrE8qqUXu7ZPli6hJTkEfRRjLofn902ArQxg/cwWrHDrGoHoTWGEawVlkDA8DCDRpxIGOMscMcceEccMKCRm97SMv0FydsoPCZabZQW3OpjFFA+ZN5uO5+HyjM08IR1ERk9ppMLTLllJyAiChNQldiZpyRs10EmolgpYFtofWpRqeqJNTqSg7MzmI4d2LuCHI+cTwjsuVKo2ZvGpTpLcRvyVtCr3m0OhUfUVScRWhJTqNhuOhg/NklZjdibKhNmOlX5VaEcdwecBa5rtYfU2Gpmj3skwXBPunrw8IXOLjlE/nuDzlDfA5IU8uaDLmp4/mH6hxEW6eaqLHIms7ZWUx7Kw+Yj8uZPERbHHJNKSfAXKmJ034GG46C8lyQne0Y0jU2iFTSAizffhEGuo76TRZpa2yaZksTlMdfhHy0cOx9tpdS9txYx5+kPTPd09bcXyw/wBn56+UHc9OE8F02SFII0O3UQKk0zVNpgSVAljZXlpuDDMrKGOSas+pvpdfLxKmTInrTLqUXlTT7qlAM54EixT4jRhf58K9PZLEvefGz0dbwvVefQi5U3ylyl2fw6P8ffmK+im0y8s+WpBH5mJQrmlYsemvKIqmmqR5R7+m8T0upj/Tmr9nhr5ftdAdb7SU8jVTq4C5eFw0lSfQTqNZRpf+Sa+Cy/yMV7R+1cypdCAUyzrupQ4FtByj09No40vU8s+Z13izrp06atH83+xnxKO9usXwkkzx7nptzaOnLdK5lzyZZ1t4x0IuTsjUrlS3e+sc007M61iMYadSl44xux5QaNOTuceONJRhgXSzm3aM2i5IKFQn9QjdoFn2NLTd6ZfjE7EPg0GW1oQcgrDMUVJVraH0au3DF1aSkg72lxXtUS2H5iSfC3zg60k2muzFUY2vcU00oKBCtFBr8dlDgxu8STTWUbOe13RlKmQULKVApI1Bg5WfBfCW5XQ49lDLUtciYHSvvJ5EatwhunSmnB88oRqXKNpr4MLq5ZkzTLd2AIPFJ0I8m8I6UWnZi01KN+4zp6wTcoWpgg91QsoHR/k0KUZRlvjhiJRcL26mqoa9KVZEruwYHd+EepQrqfpeH2JGm1cOnU6F++luYhrijYyYLOw1Y9whaeB1jG2uQ00xZXVmQMHB3EDJp8DYR7iFVaJhINuD7x4Gt0bT3wWD2tJqvKxIGmU97XPPbrHmn0NHXYu2eElieQ7x+Q4RqmetS1y4ZFYURo1n6DQQalkdLxOEFczXtNXZFBCT3k3PJwCG53Mehp6Xpu+p49bxurJtU0ku/UTf9Ym/rPw+kP8AJh2JX4tq/wDX+S/Y6nGp2nazG4Z1AeQLQyMFHgiraipWzOVxZUSy5IuDv9YaiJ8h+D0zl1G2wg4rcwJYK8YlsvltHTVpGRldACNYFmmhOFMgdBw1ivTtwVyb7xZ2M/WtnLbW8rQmcnKV2VxbauwdoEIIpk3eNXIuo8WO1gFj4QUgaV+AeBGnkxhoUaVaRmKbdQ/lrDIwk1utgB5KiBx+EDgzKNymYEzVDyiYhV3FMaU89xzjXTTV0Ddp2ZFcx4Q0ORyXUF8p0MbCXRgzji6JTF7D7+sE43FWJTqUTACpTqSGY8BFsJ0YUXFxTf5lenrKkrJLIjkTuxqJav0LHkbF/OIdNLbVTOrRU6ckjb+0WFiqSlco5ZqHKeCgdUE+Ai+vQcvVDlHnaetsxLhmXzzEFlpKVgXSQ3iOIiLN+CtqLWHguRXOC/vHd4GSXPUB07D/AAz2umSwQvv2OU7uBYK4jnFdHVu+2p+Ir7rGUlbHcuwz2mndqBNUkpWW7qcuUkWZtQ/GLKtWjdKBXX01Dy26aaa9/Jdiq3JKrjjEk5ElNdhFOkDUGOhK+GOaICtUkNZuevV4VU0VOosKxsas4Pk9JxRB7uUtqb3LRI/C1fDKPv1VFdfigyqYahubRRS0FKkk3liZ6qrUeWYPFVErzEuVX/tGvkuoy9NgAqjUhu4iVRtjHItp0KUe6CfveOeAHNLkbS6+XJSxTmXuXDCCjLBJNTqPDshVOrCo3uOEdyNULFM1SdnjQoqRfST50wiUhSi9gH0HXUCC3NKwM4U4+uSG9XgcuSALrVufy+AEA3bkjjqp1HjC/MAl0PazcqRZIu0cn0HOr5dPczlXTBJZIuOcMsZTqOWWL6mY5YbRzZVCNlkqAjAw6hDHnxjksiJyDK+YkJHeBU2g26xbHUbKe1mwm5YSFMQjLGkopxNzqN4nXJK1bA5pKsDUw2LsIlFsvUCsKKCAXYFnbwhulp0nJufBRRcU/UB1k0y094gnTRuekJrwpqp6OBtVxlmKsVUWLZu4osTorjyMCvUTTp7co0FBM7MAm5y9bEAt8YKlCMp7ZAxgpWEWNTO075TkUVf1AbxmpoxpVFsPQqwhCKSNRS1ikhN3DD0iyM2nk8ZwTGdT2VQkJmC40ULKT0Pyg5041MvkVFzp8cGTxagVKOxB0UND14GPPqU3F2LqVRSQtVUka7fZhT5HJdg9VSxBAPdIN/4Y6U1e5qvKNu4wqcWcEJLg7HaGudxMKaATOtrGpDAArJJvYQUXK5s7JAtFVZpxD2CS8Fudxc42idxTEglJCRHOXYCnTblkzK1lWsB1PQgrIuw/Dpk9eWUkqO5/KkcVK0AjnJLkGpVjTV5MfyfZmXLvPmZj+iW7PwKzc+AEKdR9CJ6yUsQj83+xCsqEBOWWAlI/KB8X3jUjFub9RmZlyYci5cFlPTqWWAtueAjkZKajyW1dGEi3nxiqcIKndcjYyi4mgwikRJkpm93OQDf3mJ2gKFN1GSOM61RxzYExzHVFICWdTuWuGYW24wWo06pyv3Cjo4wZL2ZUUy5i7OeVyBsIRH2iTXWcowE+JVDqIHj9OkE3ksoU7RQElMYPbOERxpbntG3A25LcNkpWvKskOCxGrwIzFjT09PKQkJyksNTludzpDlprq7RFJVm8MFr5XZWGm0RpBJPloEFRzjbHGi9nF2W7Ed3V/wCLQ7QT9MSao/UminG6RS5aikZjLJWQP0t3jxLWPQGJVP1Z+A2nP1WfX9TOUoc30ENk7LBQbqgxQBCCqWlZyAAkrFhYPlICmaM3L5/4I5Qkm9rKcdSqfKE0JH7vurKQwSFMU2GzvfiYVfN31NpTtLa38BXhGLFHdN293w2iqlUfAdWknlDZGNOH0MNVUU6J6diwUkhTEGMnVUlZmxotO6EFTMBOtoRiQ5JxHVOAZaP5Uv4pETzWQVJizE6rsiFgOk91Q5jQ+I9IOk+gaV2EUdZLmpcKAO4JuIpRjuiNSlpamv0g3iIF7yEyVdkk7rVc8hwhG4N+p+4V1M8qMMQ6EbDTBZEuxWgLJBICny6toCHPXyiyjpYzpubY9wXl3G1XjRQkJBShA0SAAOBZKdY89xzg816VObbyzO1OKLUfes9oJQRRGjFFP4kmx3tBKITgN5uHIOQITcO4/UWcOYZQgpTSlwBpp3qevgZooZQHeQEqZ+66fg8N1UIwl/TN1GeBNi9ERdJdLtzBPH6xN5jeGBSn35IyKmWAntMwXLtlb3m0Yu3nHoUdTGNLZYrVVpekUTphmzOGYsOTmJJTlLLdzldLOTV4lUpRIypDZBbrpfxh06LhBM89aaTq75GPCYQehckLRpnJwGONJKjjEXYfP7OYlZFgb9CCD6xgSHgxSX/3B/Qv6R6fn0DHtHtXRI7Moa3pzjzdXX81piJV5SeTKzqNSbcDE0aiZ1h57OruQdSnTpf0eGSalGxNVi07mkwuemTMC7k6ZbOQdUtsDuYn2J4fXBJV3SWMdTMe02Gpp5zIDIUkLA/S7unwb4wKTTcZPgv0tbzqe7rwEYerNKQ2zp6EF/QiCayv57jJYbRscCCKZJ7ZiJwKFpJGXszr1J+UUKioxcZ9V/1875PHr1ZzmnT/ALf5+BhPaTCVU0xnzJN0LGiht0PKEuMoS2yw/wCZR7Gm1EK8Ny+a7CtFUVW/N6/3jmmUJJFypCwWNuTh/EQydGpBXlFoa6UlHdbBemkKkm2zxipTtuSdhe2TV7YGWEKUqQkm2oHRJIB+DeELnG+USyaUmhfiSMyVg6jvAfyuS/g8ZHDuNi8oziTe0PfvG2HFBIXLBUos4bK/xIhcp3whE5RbsgSfMJMbFBpA60gdYYEmz0iqWh8qiH+/CGKpOKsngYmUqUTc3O5PzMLCtggY1GHII4YIxM5QAO9sRHcCHQu/cPaETVBpy0m1rutJ2CrMoeJg3CajeSwBVp7FeIurC/dewLk9NoVYGD6izFbkHiIJcFFHhgQjRwRU1ali++ut2iipqZzgosLdc4mEISyqYbxjDXByONLZSDHLIEmi2cza3ilzioNdTIydrFLRMEb2oU4iSRGhdOllRzDfXqNYHb2GRlZWKQVIUFDaOi7MKSUlYd0eIJCc6bkWY2Ynjxhye1blkgq0XJ7WK8UqSsFUwueP0hLu3cooxUMRF1FXmTMcHukXF/Pwh0XZDKkFNe8dLqDOutXd1Af3m9YGScndk+1U/Z/6C6yZmlZVHMkC6TsNr8YZUblFbugilFQqXjhsz2D0eWpRunvEE8QkkPzjKc+vVHoyn6bmkqJIYkpbn01iiprJThsChXa6ixEkAFQ1tmG4sB5Q+WrXk7Yob56cVHsX09QlQShZIIe44XLER5bkRVE03JBBwaWUkioSFEMQUqsDqxe8L3PohH3lp5ixcKOnknKl1Kb32u/Dl4QzMuWG6tSebY7CKpriFEajnBxiURp3QLNmefpB2GxiVpuYI1nlyyLxx0ZJ4NFIoB2aFC6SgONiSBmcdX8oujVgqW2w37x/aKJWFrmTVy5aXyk3ewGznpEFxU6kYR3SIV2GqlWJcjVtPONvnIMKynwBSVlKgdwQfK8EPNHQsU9sCbnTgRxiutqVOntsIq1v7AeuYsrz+RiKPIiPZCepmBRgyqEXFFWWODuRjjQmUl42IqTsDqEYNJIIjjHckY4wsQh9Y1Au57sDxEdY7cjWlaiE92yg5L6PwEUQ0NOVLe5WbV/h1RlCnTcbz5/iI0qskzKo2V67GPPpe1tYitG2V0DZ6QbGCnFMXFtACpeQvtvC0rYGv1IrqNOR05xkogrkSTBdvL6RqY4vw2rUFBGxNuRhlrgzirXHU5Stw3oecKnfqJjFF2Fyu+/8J+lvOBjgyTY5mSSsNxBbrYgcngXO0lcC9jNT6js1gxTGS3D5RvEpmV6FFiyT+rY9f0+kDKGcGRUrEDUqFnA5vbzgVExxTA6upBJLvfaCSDhDFhfNW5eDQ+KsViNNLZCCTYPGNpAya6kp6zodto5O5kEuUaDAp+anUj9KjZzoq4sOeaNbsrCKqtNMOosQySylIAKj3iwclmuegEKi7MRVpb5XYomLYqUrQj12g+RqjiyEc9ntpBoshe2QijrzLTl2N40XUoqbuTQrtBluHI5kwLdgbbHcYK9lJhDy1BRZ8psrw2MErtGR1Kbs0J1yWJBsRYg6gjYxo1SKMscMuGUaY2PIiqwOdLKSUnURzVnYfGSkroiRGGk0mOBaLpRgWcW5Yy7NsjXUM3MnJukcvd5RsaspU7dsHnqbi/iCz5OYDZQ0J0N9H2iW+bhb7PPDCVTCQMwYtDtykrmRVuAWbOsxgG7jUuoJNT3SH4kc+I+cbHKsc7J3EsxZeCSGoLwqXmnJ84Omsi6rtEeYnUhIAN7+IHGCqQ4uvmDCjU277YCMJWMwD+8LHjuPRoncGsC5PFxuF5SDrew5wlx7ipZEntpR5ZnaJbs5l0kaBTd5PLvZm5RsLxdv5Yo0tVVIWfK5MlMQYpUim1jqJkbYFoipQjbGpFZjAkW0dKuatMuWkqWosALkmObSV2ZKSinKXCPpQ9i009ODM99nNw/hCbt5PClrpVKnp4MbWYclKisl06gfWCiejTqtxscweVNUVLlAWBBB90jVjBXzYOq4q0Zf5Kq6omJc5E82U+U9BpDXRlFXkmihaZ2yxRNqFK1Lx1kGoKPBSTHBHZYctGnN2yMsOUELGbQQtrJPPKwaqdNRMT/qpSksXfhta8WaWapyuxNGqqbtJMzOOz0qmKUjSwB3OUMTeAquLk3Eog3J3FSVQoa0XpXuI0W49GXzFCaA/vDQ/IwftKwuKdN+4AIaFlIXQkBQJjFzkTVvawbWoA76NX2jaljNM3wxvS4jKKAVBOZr2iVqV8HrRnC2UQmTFS1IWdXyq4XEUVVCFZqPDPHr7Z5QwWpJAUND9sekTyirk2SmprkkBLWG+7nhyjuODIQlHIGuOKIvsLcQnFJS2xeGU+bjEk8AtSl+8NDfpygrWMi+jLMJqMk1PAqAPQmChiR1WN4mtq6NJcqTyPzvFVbV7qW1m09Q11M1hVT+V76pPMXt97RHJXz1QE42+Bpl4j2iHBY/mADMdxbbWFNdidQs8gU3E2QZZYg6g6N0jnlJHKl696Ek+jILpuk+aeR5c45PuVRqYzyAVaGVaGxGQd0UAwQZNUYgUav2BnplmctgZiUjK/By582jVTU2rkmrp+Y4wfDL8RxycVrVMVZN3AAB2ZhbeKdZpacYJ0+fiP8AudBUvTGwhOJdpnCrOO7wttEijaNhflbLNGgwCqlinKAO+3ePBzoB0EZTxK5PUUlVUugBi0lMtK1WdXd6FW/qfCLqmqukiyGocsIz/wCAUUlQILXMI2uSujfPipWeARoEcSlAvaOMk1bI3ppBVlzju7nS3CDcXLFiW+WoDOrmoKbMAB4MI6cNuETeXNSuzL1E3Mp9tukLPShHarHEpdo41uwwpqHMDoG5tGpXJ5VbAq0lKo1YY2Mk8kalbl2YQdWcZP0qwxu+QnDKcrUwhS5E1XZB+KSezSAdSfSOkhemqNu6AAAYGzLN6G61FSikmyvXb4wEGt15EatFpssmzWcO4Ouj9bCDnKE1dK3wCnJPpYWTllJv4cxxhSQKs1gkKgkPuNPpG2BtZgtdNzMYKKsPiVSJlmOkEZNdUdT3VpPBQPkQY6PJ3MWbKpWQ13AIII5coVUbayRpJ8GVxKlMmawdrKQf4TceVx4QUJXRXGW+IVT1+Uk7KF/kfCNaFOFyMxb3ELtYIrTOIjrHWK5yAbnQ3P8ACePSDi+hqb6cgSpYG9oYN3MiYwItpalUtQUhRSoaEfd41NrgGUVJWZZWV0yb76iryA8gGjXJvk5JIilAAc3MYkA5NuyLqGqKVuBbcPGNGTj6QyvzzWt3XdgXLwPAqm4x+JVKoikZiopBsBld+tw0UaejKrdorhTjNXYvqqUoWUnw5g7wMltdma3YIo6bMQOcLc3ayEykaDIEJIl90truSCQz+EO0u3d62BSlZ3kI8YKglIJDqJfmzMfiYdqXG9olN4t3QqiY0slqYiOYLQ8w2d3rANuTGKVmR1IYycx+hKAFi6ePXltBM3TVFL0sX0c1PuzB3ePCFyTeUejTmktsh3TUcuWc8tROYAAfQw2gryVxdWmpcHcapVKQP+4g3FmA0KSX1+kUamnG10+ORUI2acVhiI2sReIbMddDSq98dfnCo+0R/wBpyq949Y6HBz4Ban3f931gzoc/IoTGhMomb9Y1DUcjWYdOkYzVyaxH+mj+RP8AxEKq+0yMD9ox+4lHfOoPuzAt0gab9fy+oen5l8hIn3R4w9jnyX0Z7x/lPpAvh/zqgJcEJpvGBInJ36fKOBYuVDShHow48I44kI4xl0/QQbFwPU20Azqhq8KSG03ELmQ1BhWpGdX+30Eejo3aDH0G/LXz/UzGP/6if/GP+cyJavtv4jun87Ippv8A2hYDD53vHoD45dYwFcCDEy8ww0qpeyCRgwkI0wdYN7quvygFyS1uUPJ6R+EmW2PoY5cky/8AKjJSIIukTpFFjeOH0+TS4Uc0vvXcXe723hLlLuV7YpcGcrFnOq51h0eCGftM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data:image/jpeg;base64,/9j/4AAQSkZJRgABAQAAAQABAAD/2wCEAAkGBxQSEhUUExQWFhUWFxoXFxcYFxUcGBcXFBcXFxgVFhcYHCggGBwlHRQVIjEhJSkrLi4uFx8zODMsNygtLisBCgoKDg0OGxAQGywkICQsLCwsLCwsLCwsLCwsLCwsLCwsLCwsLCwsLCwsLCwsLCwsLCwsLCwsLCwsLCwsLCwsLP/AABEIAMIBAwMBEQACEQEDEQH/xAAcAAACAwEBAQEAAAAAAAAAAAAEBQIDBgEABwj/xABAEAABAgQEAwUGAwcDBAMAAAABAhEAAwQhBRIxQVFhcRMigZGxBjKhwdHwFEJSByNicpLh8TOCshVTc8IWQ6L/xAAbAQADAQEBAQEAAAAAAAAAAAACAwQBAAUGB//EADgRAAIBAwMCAwUHAwQDAQAAAAABAgMRIQQSMUFRBRMiMmFxgcEGFJGhsdHwI0LhUmKy8TOSwnL/2gAMAwEAAhEDEQA/APnSKjaI2hKQ2wlBIUdmfy/zHJrgVV5QTMN0q8POFuLaOTGFJr3h3QC/lG0I7pGVnaODH1dPkUW0eGtWHQldDj2clEBShuY2V1YXJps0UuYreCTYlpFna8o5s1ICxOnBlggb+usNhlWFt2mZTE6exhco2KoTK/Z9OXOeLfCJq74KIcmjw+YRmO+Vm6kQmnyJ13sJPuLqmcROTtYuOUPqNuDM03KC/wAUDoYku0ejtRRMmkxtzrFQsXe8bFtO6MlFSVmcrqcEW0Ij1E1KO5HlWcZbX0E0icZS7+6Sx6QDQ33jKqqQDaESvwVwm3G1ztFXkHlC03ENq5raYpmqCie76kRVGcZZZHKLWEIvavARMX2kpkk6pOj8QdoKdRXuzacWlYz9XTTEJZTAaMDc/wBoHfjAUaa3ZJ4QlXemGyRYcydx0HqI2nTTdzNTVsti6h0pRmJP6k/ERWpvbZk06trXE89eVwdj58InncdTavcoSohzoT8BwhL9RXBKOWDzahtLnjwg4wBnVbwiqUhz01g2LeEXLO8cCidLKzE7sH+Wn3rDaGzf6h1OyV2F4egCcnTfXR2LQNazqek2VS0XY0v49Y+zDN83yyRzTJ0fswoqddhEV4iXVfQ0BoEoSydNIRL2rmRd8MQTEG46jyg2GuC/8a8ocTY9RaHUo7Y37i5ZlbsAViAU84OYUW0zbez/ALPNTIJ1IcjrDJU7YJXVvJnKigAgHFMOM2CKkQDiMUgaZMax09OcCqm1hSp7lgSY2M4ZLE8dI6pXUjaNGUXkBppGQNEk3uZfFWGlOlkE80+ioKESTVu7ivj9BNXKOcfyn1ENa9IVBpSRVJm3hEol+4Y5CYUlc3cXSKIveGJAOTDKqj/dOxOU36G30iyg+hDqFZqV/cZbEpLwxnRKpXfSL94bcQNxCp4yNg2nYZUtK1zE05FEbsLkVpQbFoBXQbSaD/xYWLqEN335F7GuBdjFOkhJfKLvxI5Q6mlJCp1HB92VVyRlCUaDu/Elz1eLFGysiDc3JykCqnmW3BN1cwbZfF46o9sbGRh5jKcSRkWDt8jCn6ojaMmuRXUOTeFLB6G24MuVDFIFxsXyUsh+JbyA+saJk82LJmVks5LOp9muw4xvQxXuUYesiYkjjfobF4zjIyTumhjLX330IB9P7x0vaF9LF3408R5D6QW99wdiPrE2mG0SNEakL6gkWIgYq7GdLmdri0xQ6HzEFMOnlAFOu6k8384bRfpsdUWbnp6+8lIFyYKcrGRTsbTDvaZUoAEaWhC1UgJaVMrxHG0zL6RvnBRotCdeJEaGBdQcqYFOryYW5NjVTSBTMJgA7F6UxtjhgmWOxJ4F/l84ohH0XIdS/wCojMYkoJWlWra+NoJW4GxTsW08gS0mcsjLqgA3U9g/AW+EA6eA3Xbe2Pz9xD8YTcqIPIsPKOhFcMKz5NXhiguWlRNyNYYqZnmsOqJf7sgFxZ21Z7/B4NY4FVE5Iylbhq7sknmASIpdF2uIjWS5FGFUKzNDpPdN7G/L1iaorKxUppvkdYjKIuNOESSh1KoT6CipmQSR1ztIbFWw0HE/SGxpp5YqdSXsotmqKwl7lm+Lw/lCLbWy6mcBzbgekFG8csVUtJ2QMvUklyS8R1qu944L6FHYs8l2IJCpSS18oHlb5Q+i1sRBO8a0l7xNNuQeI+Oh+MBJWZ6NKXpK1y9o5YyzJNvCJrQRLHMn5QyLuriZq0rA0q5I5H0jXwYuSynFxyv5QKy8lM7Rg7E5Y7xB/SflBdf52JW8HjGnH26ZLbSJmiFA06U40jLMJMzOPyWUlQ3BB8IOavkOi7XRn19yYFbGx+UZTdh8ldBGFnNMKjoNIXVlg5R6DCbMeEJBg6lRoaKlqEYaioSngkjb2C6ejMMjEXKYWacgQTiYp3Dacjs2O7g+MVUVeFiHUr1mOxym7yhw+3gWrMopO8biT8SrszLJJZTjpvHDkle5ZQhSzd8u5+QgZbYhZfBqJVeUpAFgAwHSB3szYiynxtSTq0BGptmmx8aafJX2ysqXUFHfvamPV1Oqozs4sHURbeELp5mpJKSW1sTEl4y4ZG429pEBXzHbMfG8BJWNUV0BZ0xKjcNe5H0gbIYpSXUM7RISEpULW/vBtYBU83ZfKtfaNirZBqSvggsqWWBY7cuQ5wdCrCVdKfH1KdPSUFukQqQU3LuBr4tB+IqEpbooOFROVjsqbnltaxPVje3xiWh1RLqo2qbu4slM5Srw+Yg6ifQOm+5cJIbVhud4Qk5MoclBA8+pBtttytFCwrE1m3dldBKClKJdgPWMm7BwVy4oAdvveMi7hVFayKSb5uDD+qC7C1wzuYff+IO4FmfdZnOEuJ56ZWbQNmgroV47RdpKUwuO8OojZcBQdmYichxCeCwc+z2HCdKdLZgWUOfGGOg5pSQmdXZKzCajApg2hb080FHURYArDV9IBU2N81Ef+mHeGKiZ5yCJVC2kGoAuoFSpbawW0FslOIaBksBRuCombE9I2lNRwzK1NyygTFKXNcMbX+sUNqXDJoNx5MXiFEUKtaFvGGWxkmi2nq1OElJUdgBfyELVCU3aCu/xGp3DU1IIbQ+nIiAaadmdYp7Mk8oBtDosJ0sNoUMLErVGGNI4pRPvBx5Hzh8azXOV7yedBPjAJPpAT3C3JVvjpD1KnLrYQ41IrKv8ASpp1ostJEMlBx5BhOM+DkisKQRttygZK6sGsO5YKsk66esTOFitNMf48LgsxIY+IsfSKNzlDPY8jSztPnqK6SSXLgsR9/fOF08SPS1GYY6AGIIyqcWiqSJoO6L50/NLdgNNOI4wrjA1K+RUpUag2GUc0oQw/Nc/KFTzIbCKSydXdvM+P2IOEbIRUleQNPmWI4l/KDtkFFiFOBBJmNH6CmSwRCGmjzU0AVEpQ0jbOwSaBO1OkFGLlg12WTGYvSGUsjY3HjtCqlNxZVSqKaBsDxQ0s8KPuL7q+XBUFRntwbWpb4+9H0U1wWHBh3mJkWxoGmLfYGNwwrNAqinpAWDVyidLGojGEipL7wqVSEPaY+FGdT2E2UzSDaz8HgPOpy4aKPuleKu4MXVCR0gJGRuVylcDHRduApJPDI1+GCcm1lfAxWpqayR7JU3eOUA4PR9mVhae+Lg/w6W+94r09fyoyiuvUrpVkk7cg2KU7qzI988NTsfXyiKq9zuc5X5CplEqWkdLxJUi7j6bRQD0hQ2x0mMOsRUqCMsBzV+MMiA0HZcyQlejMOUehTfoSfB5tSPqco8ibEMOVLNxbj/iClBrPQyFVSKsNTnmhB/MQ3X/ABCKvFyhS2q5psWmkq0HvDpqNI6KsjzqC4K14g1sqfKCc2ux6Spp9RRVArS4uzjy4w+Lcok2IysLQtkePr/iEyjkphKx2lpc3eXZPDc8oCU7KyDSuFzyDozQuKyMbsigzHuYpViVpg0y9+AjLhpWR2UqwjgWfpYotpDnC54ilYDm0yvCBlRaDVRMDn0w10IgOMhp3MljEgzM25Fx4Rko7kOpy2mRqgFAgxK1Zl8WOvZPFO6ZazdPptGSdhdSHVGplHcFxDYXWREiuoEM3HRQBOnBGsQanUteiH4ns+H+Gut65cC+fXPvECjfk+lpaaMcJW/nzB1zAYNRZdDTlCphGircDceRhsbrg2poKdTE4p/zuclzA9+7zu3juBFFG0pbZO3v6fM8PX+DOnB1KN3bldfl3+AyWhUtwqxD/CK5U/Lnsnyj52Hrippel9RBSYmrtEkzMwUoBi1s1rcNYqr1Ke20EU1IU3FqwxxGl/MLAnxB+9Il5yRcYOUlYFd2aWLWOym9DGRUeoTlJcAs+mD2hElkpjJ2yXz6QpQggO6XPNz/AGh1XTeiMo9siqeo9UlLuBiWFRMosocji8POoDw1QlbgU5rqw2nR3r7AW8Itp8Hn1cE8RQhYF2dIfy1h8cxyRpyjIy2FpH4pAuwmDTU5bjzaJKnDLpt+U37h3is1NiLlx9ttGq20moqSeRNnL2LtC1G56m9HKZb5hzfXjD6RLV5IYfP7ObmYFrsbiMqYyHBbsFmJ14mLdgOMKd5ZY+K24BUaE+Hn/iCgsmVGR2g0JK509ww0dzzMYlkIijSNsYz9ErqCBcw9NI8SXYU4jjikWeEVKrGUqVwL/wCQKysUhT6l28opp06cqV5ys/gXUtLCWXKwrqcQALjeEN2EulZtPoZfF0svMNFX6GETiVUZYsLUVBlLCh0PSFbdysUcmnpMTUkBi4MLjJxwLlTUg1GKE2h0Z3YHlWKMZUUseIePOq03Gq0z6rwqpGdCyQj/ABUGoHv0rJFfbKJ0grJDVN3DZMk7wtyRQi0yRvA3NNFSYNOqJUtaBmT7gdQd0d06nlDvu2oqf1LXv7/l1+B85U8S8P0lSenk9ri8qztn1dF7zNqk06i7gEF3CF6g80i7wCnVjj9i37rp68d21NMMNS4IzoUCGuL8uEMjqKi5RHV8A08/ZvH53/UUVdDMuwChyN/Af3hsa8Xzg8+v4FXhmD3L8GDy8TIssXtsx4X4w1pSyjx5UZ05bZK3xNdRT5c+Qi4CkjKx3uD8zEdLVSo1XGfsss1Xhz8mFWCy0KaiQmWq2o2iitiSceCKl6o2Y9w/F0qRlCEvxh9Os2rCZ0EncX10slRUALhi3rBxnZ5FVKV1eJlV12U5FuCLA8RtDIzsLdO+UB4MjPUJVslYPi9hCpvoNlF+W/gxpjsyzixHnDrKxFQTM/LNlK+3MKaPQv0PUCrm8NisgVeDk1dzGVM4CpYyUTFXgYobJ5DcOk58o2VMCfC311jUvoLbW5buBhi1CJbMwIBzAEnaxu8ehrKVKKj5YM3Dd6BJKkvHn3tyFl4QTlQN4Df7hvlLqz63iHtLIIzJmONrEHxG0H5qt7zxPIm5WsY3EsezKsxhMsllOltQwoanMl2F+PlGttRNu0xViVUUqYi20dTqXQW2+TlVMBlXI5dYdOL23Mpxk5YQpRTLm+4gnnt5m0J2NLd0KE1e3UY4ZRT091YGX+ZJI8jE1WpS7ltPQ6ifEH+gwlUZUWzoSds6sr9CQxgqFPzfZkvm7fQzUaTUUFedOVu6s/qN14HUrH7xIIOhdx1DRXU8PqTzJq4jS+IrTS9PHVMQ4nhS5D50lg3eYt3ny32dj5GPPdOcZOMlwfb6XWaerSjOMuenW/b5FeEquRxhNZFdLuM4SUJkDGhH0P8AZ+oqpgAR3JiwfEhY/wCUfS6CUXp4/Nfm39T8q+1EfK8Sq3/uUZL/ANdv6xZgKiW02cnhNmjymKHyj57UYqyXvP0DwuW/R0n/ALV+hESBC9zPTQVR07HlAzka3guxHCkTE6B4GFaUXhk1WjTqq01cz0ylVT7kJ9Ip3Kr8SeVCNOnt/tX5EamsKiOf9vrFFGlJx29j5HWKNGpjhgSMTUkljDYpx4J5RUuSxeOK4wUrsGMUuDkyqTNDrSCeYhd2sDlTT6FaahKCCGDXHXa0bTu5IXqIpU2u5VXV4Wg8eDfOL910eZCk1IVTEqCWOm7F26xs6E4LcyxwayV06i9tTC72Bkrkc0Y8hIvo0Oocrk8I2wE3gcUbKmJUAyZZzcndwPEh+jxsrWsTVHaPxwEY5UDVgHG25v8AWCqTbQOip3bvwIjPHCJtrZ6e5RWERQh78YOwhyyFJnljzhTQIRQ4fMnLCUJJflaDhBywgJ1IwV2zY1eEKpEy0q/MCfEG4+MBVTT2sVTmql2gOdICwQQ+/nESk0x8RdMpwFhDOEgMDxVF0arcU5cIbByS2x6h8ycE90WjzalSVWW5n1Xh+ihTSxnrkskTIU4n0NOig1akqFxA2aHunYnhdaqlUJkr3f8A7Jf5Vp3DaBXAxfotdKjK0sx6r6r3/qeB4z4HS19J7Uo1FmMvf2fdM+lVNHJrKYpb93PlhjuHDpV1SWPWPoq1JTi4vr1/Q/KKWpraWspdYPK/Jr8j5DLpMhKVABaFFCm/UglJ+Ij5OpdSaZ+z6Ooq9GNRdVcuIgC3adKY42xsP2b1IEybKP5khaeqe6r4FMe14VUvGUOzv+OH9D8++22ltOjqV1vB/wDKP/0JfbGj7KtnDZeWanosMr/9pXEXiENtZvuex9lNQquhUOsW0/1QrREJ9PYKkFoCRjQx7cMAxUpRASkB1KUdEgcYGlRnVmow5JtRVp6enKrVdorl/wA/I0NF7FAJ7SpZcw3EsXlyzz/WocTblvH0Wmo0tPxmX+p/T9+fgfm/ivjWq17dOPop9l7TX+5/RY73Mf7X+zCnUuWQALqJZKQOJUWCRFL2Tk2uWQwruMFCb44XPyR88qQzHz+t4kko3wz1VGpD0zTXx7FPaJ3eMswbk/xYAs8B5TbHeekuASdPJMOjBREyk5O7O001lJ5KBPQGDvYC1sjOrKAklJBcH42iuvqHONgFVcnawslKDxE+Bi5IzRd4yL6BzWbnRMYQYq12PsOlZUJuHPeUDz08WaAWWSVpZYDiVQCtvTn/AGaNkrlND0RBJ6QBfU38OcYkMct3BbLmBhaDXAlp3PuS8Kp0nMJEsHjlEKV1wedub5YOpaUlxlT0YQzc49TMMA9o6kTpDWKkHMOmhA8PSFVpqVu46gtsviZamq8rEB7jxG4iNq0kyuUblmLFCp6DL0yOeRvY846tJKDtwUaGLlNKXcVTXzQiPB93pY5VgmWtoLbc9mOEG0894VKNgnkvVNAHyEDGnKbtFE1WpClHdNpL3m99lsUlSKSUidNQFJB7uYEpBUSEkB7sRaPqo1YQhFSkrqKT+SPxTxOlPUa6rOjF7ZSbWLfP6nzifWlcyYsggrmLWx2zqKgPjHzVT1SbP13wqmqelhBdEjonPvC9p6aLAqMsbcZ+z9Z2VTKW7ALCT/Kvun1B8Iq0NTZXj78fj/mx4f2j0f3rw6rFcpbl8Y5/NXXzNZ+0uiBTInDUKMs/yrSVB+hQP6jF/ikPQpdmfGfY7UuOqlS6SV/mv8GIVKjwkz9LRZK4GMZtjW+wVBnqJk1nElACTtnmkhxzCUH+qL9C9sJT72X1f0PkPtVNyVKjfF3Jr4Yj+r/A0WOYomQgzJqsqAQNHUonREtO6i3hqWF4shd3cnhdT5WNF1JqnTjeT4SPmuO4nMrVOoZJaS6JQLt/Es/mXz20G5MNfVNrbDC/N/H9j7TwzwGnpP6lT1VO/Re5fv1ENZQDheEQqM9Stp41cMyWLU3ZrbY3j1aE98cnyHiek+71tvR5ASYeeecaNOLVBh1gVlhPg6Vd2D6CkslQjAwlMwteFuNuA4zvgMw6iSouvTXLx68oKNyatU2+yGlevE6ekEkS2bwK0KBmEnR/gLfKMZXwiqqndosqZuXACwjjYraglEi11ARplmz6hL9tJU6ULZFtdOz8oxzhyjzHp6kXb8zK4jialrsS0TTd2W0qaSGWH1BULwBko2ZViNIZZzgd068jHSiFTldWKacdotwNvlrE1fFNl/h8JOvGMSmpQyoVT4yfoVKCpK7BpkwvYEw29wa2upwV28D2jwYgPMLH9IPqfpFEdN/qZ8vrPtPJ+nTr5v8Ab9yyfRBu7aG+UksHz9TW1a0r1ZNgX4JbnvKvqR8hoIT5M5e08Ho09fpqEbwheXdlyMGSRZaweLg+YaHLTQawavtFq4yvi3ax5WErA1zeESVKNSHS69x9BovtDQrYqelkZdOoawnDPdVaMl6XcZScMcd5wOLseohDqwi+RM6+Lf8ARrvaeuRUUiEIUFTApBINj3dSH3vHoarxKlXpbVdP4HxHg3gtbRa5VGvQrr9jHqVlsbNHl2P0GK3LBxBSXbhG5DUHbJvv2WAqlVH/AJEf8Pv4x6emX9K3v+iPivtVC2qjb/Qv+UjCe2OJGoq5ilFpcla5UsbISg5VK6qUlyeDDaO1M3fy48L82ep4B4fToaVamXtTV79l0X1YqpuzM1clM1RnyyQUrQEhWV3MtQUXYB2ULjSJZwkqaqNLa+zu18cfpcooeIQqaiVCV7rr/P5+ocJOZMT3sz0dpmPaXDS2Zvd9DrF+lrWweP41pPOoqouY/o+fw5MzNlNePQjK58fOO0pgwCSlO0clY650i0ECuSuMDOpVHGNBVLPILvGoTUhixbVYhmskMPiY2TBp0duWdpKkAEFuUbCW02cLsomsD3bGBlYZFXKiTAh5QelZBhFhQ4kJKgIXIDg0GG0xDOGjHjkVKV+A2qOZJA6efLwh+k2SqXnwhlKMU8i2mWJCV53U+jAAuXt0twgdfQoza2O3uPY0+sjppeZCCvwXU0vMnOU63YHYwVTRUqcVy31ybX8Wr1bOUrfDoBKkqQSTdLuCNn2I2iOUbYPPlXdR5efeMZWIuyTa1ucMozt6WT1If3BMi8VxVyeTsNaSRD4xESmHKw5KhwMMdJdAFVaKFUKk8xAbX1GqomdTRg66gx5fiG2NO9snt+H6irGVlPH87gOITCCziPAp5PsdPN2z/P1E81ybFoshY9Sk0QmzFKDLGbgXuOh+RcQ6MY/ArjTXMcAnZqSXST42MO9LVmGtxuP2ZY6JM8yplkz2SCdBMSTlH+7MR1yw3SzUZOHc+b+02hdWiq8FmHP/AOe/yf636Cz2ywLsKualQ7k4qmyzqCFl1p6pUohuBTxgdZFwnvXUP7PayNfR+TLmHpa/2vj8sfIRyaKZLIyqSQBlzFI7TJsjtNW26RJKcZLK/a/ex6VPRwhK6f4q7+G7r88+80FBKBAfYRHNvobWbXAPj9EkylKNgkE33+sM08pbrE8qqUXu7ZPli6hJTkEfRRjLofn902ArQxg/cwWrHDrGoHoTWGEawVlkDA8DCDRpxIGOMscMcceEccMKCRm97SMv0FydsoPCZabZQW3OpjFFA+ZN5uO5+HyjM08IR1ERk9ppMLTLllJyAiChNQldiZpyRs10EmolgpYFtofWpRqeqJNTqSg7MzmI4d2LuCHI+cTwjsuVKo2ZvGpTpLcRvyVtCr3m0OhUfUVScRWhJTqNhuOhg/NklZjdibKhNmOlX5VaEcdwecBa5rtYfU2Gpmj3skwXBPunrw8IXOLjlE/nuDzlDfA5IU8uaDLmp4/mH6hxEW6eaqLHIms7ZWUx7Kw+Yj8uZPERbHHJNKSfAXKmJ034GG46C8lyQne0Y0jU2iFTSAizffhEGuo76TRZpa2yaZksTlMdfhHy0cOx9tpdS9txYx5+kPTPd09bcXyw/wBn56+UHc9OE8F02SFII0O3UQKk0zVNpgSVAljZXlpuDDMrKGOSas+pvpdfLxKmTInrTLqUXlTT7qlAM54EixT4jRhf58K9PZLEvefGz0dbwvVefQi5U3ylyl2fw6P8ffmK+im0y8s+WpBH5mJQrmlYsemvKIqmmqR5R7+m8T0upj/Tmr9nhr5ftdAdb7SU8jVTq4C5eFw0lSfQTqNZRpf+Sa+Cy/yMV7R+1cypdCAUyzrupQ4FtByj09No40vU8s+Z13izrp06atH83+xnxKO9usXwkkzx7nptzaOnLdK5lzyZZ1t4x0IuTsjUrlS3e+sc007M61iMYadSl44xux5QaNOTuceONJRhgXSzm3aM2i5IKFQn9QjdoFn2NLTd6ZfjE7EPg0GW1oQcgrDMUVJVraH0au3DF1aSkg72lxXtUS2H5iSfC3zg60k2muzFUY2vcU00oKBCtFBr8dlDgxu8STTWUbOe13RlKmQULKVApI1Bg5WfBfCW5XQ49lDLUtciYHSvvJ5EatwhunSmnB88oRqXKNpr4MLq5ZkzTLd2AIPFJ0I8m8I6UWnZi01KN+4zp6wTcoWpgg91QsoHR/k0KUZRlvjhiJRcL26mqoa9KVZEruwYHd+EepQrqfpeH2JGm1cOnU6F++luYhrijYyYLOw1Y9whaeB1jG2uQ00xZXVmQMHB3EDJp8DYR7iFVaJhINuD7x4Gt0bT3wWD2tJqvKxIGmU97XPPbrHmn0NHXYu2eElieQ7x+Q4RqmetS1y4ZFYURo1n6DQQalkdLxOEFczXtNXZFBCT3k3PJwCG53Mehp6Xpu+p49bxurJtU0ku/UTf9Ym/rPw+kP8AJh2JX4tq/wDX+S/Y6nGp2nazG4Z1AeQLQyMFHgiraipWzOVxZUSy5IuDv9YaiJ8h+D0zl1G2wg4rcwJYK8YlsvltHTVpGRldACNYFmmhOFMgdBw1ivTtwVyb7xZ2M/WtnLbW8rQmcnKV2VxbauwdoEIIpk3eNXIuo8WO1gFj4QUgaV+AeBGnkxhoUaVaRmKbdQ/lrDIwk1utgB5KiBx+EDgzKNymYEzVDyiYhV3FMaU89xzjXTTV0Ddp2ZFcx4Q0ORyXUF8p0MbCXRgzji6JTF7D7+sE43FWJTqUTACpTqSGY8BFsJ0YUXFxTf5lenrKkrJLIjkTuxqJav0LHkbF/OIdNLbVTOrRU6ckjb+0WFiqSlco5ZqHKeCgdUE+Ai+vQcvVDlHnaetsxLhmXzzEFlpKVgXSQ3iOIiLN+CtqLWHguRXOC/vHd4GSXPUB07D/AAz2umSwQvv2OU7uBYK4jnFdHVu+2p+Ir7rGUlbHcuwz2mndqBNUkpWW7qcuUkWZtQ/GLKtWjdKBXX01Dy26aaa9/Jdiq3JKrjjEk5ElNdhFOkDUGOhK+GOaICtUkNZuevV4VU0VOosKxsas4Pk9JxRB7uUtqb3LRI/C1fDKPv1VFdfigyqYahubRRS0FKkk3liZ6qrUeWYPFVErzEuVX/tGvkuoy9NgAqjUhu4iVRtjHItp0KUe6CfveOeAHNLkbS6+XJSxTmXuXDCCjLBJNTqPDshVOrCo3uOEdyNULFM1SdnjQoqRfST50wiUhSi9gH0HXUCC3NKwM4U4+uSG9XgcuSALrVufy+AEA3bkjjqp1HjC/MAl0PazcqRZIu0cn0HOr5dPczlXTBJZIuOcMsZTqOWWL6mY5YbRzZVCNlkqAjAw6hDHnxjksiJyDK+YkJHeBU2g26xbHUbKe1mwm5YSFMQjLGkopxNzqN4nXJK1bA5pKsDUw2LsIlFsvUCsKKCAXYFnbwhulp0nJufBRRcU/UB1k0y094gnTRuekJrwpqp6OBtVxlmKsVUWLZu4osTorjyMCvUTTp7co0FBM7MAm5y9bEAt8YKlCMp7ZAxgpWEWNTO075TkUVf1AbxmpoxpVFsPQqwhCKSNRS1ikhN3DD0iyM2nk8ZwTGdT2VQkJmC40ULKT0Pyg5041MvkVFzp8cGTxagVKOxB0UND14GPPqU3F2LqVRSQtVUka7fZhT5HJdg9VSxBAPdIN/4Y6U1e5qvKNu4wqcWcEJLg7HaGudxMKaATOtrGpDAArJJvYQUXK5s7JAtFVZpxD2CS8Fudxc42idxTEglJCRHOXYCnTblkzK1lWsB1PQgrIuw/Dpk9eWUkqO5/KkcVK0AjnJLkGpVjTV5MfyfZmXLvPmZj+iW7PwKzc+AEKdR9CJ6yUsQj83+xCsqEBOWWAlI/KB8X3jUjFub9RmZlyYci5cFlPTqWWAtueAjkZKajyW1dGEi3nxiqcIKndcjYyi4mgwikRJkpm93OQDf3mJ2gKFN1GSOM61RxzYExzHVFICWdTuWuGYW24wWo06pyv3Cjo4wZL2ZUUy5i7OeVyBsIRH2iTXWcowE+JVDqIHj9OkE3ksoU7RQElMYPbOERxpbntG3A25LcNkpWvKskOCxGrwIzFjT09PKQkJyksNTludzpDlprq7RFJVm8MFr5XZWGm0RpBJPloEFRzjbHGi9nF2W7Ed3V/wCLQ7QT9MSao/UminG6RS5aikZjLJWQP0t3jxLWPQGJVP1Z+A2nP1WfX9TOUoc30ENk7LBQbqgxQBCCqWlZyAAkrFhYPlICmaM3L5/4I5Qkm9rKcdSqfKE0JH7vurKQwSFMU2GzvfiYVfN31NpTtLa38BXhGLFHdN293w2iqlUfAdWknlDZGNOH0MNVUU6J6diwUkhTEGMnVUlZmxotO6EFTMBOtoRiQ5JxHVOAZaP5Uv4pETzWQVJizE6rsiFgOk91Q5jQ+I9IOk+gaV2EUdZLmpcKAO4JuIpRjuiNSlpamv0g3iIF7yEyVdkk7rVc8hwhG4N+p+4V1M8qMMQ6EbDTBZEuxWgLJBICny6toCHPXyiyjpYzpubY9wXl3G1XjRQkJBShA0SAAOBZKdY89xzg816VObbyzO1OKLUfes9oJQRRGjFFP4kmx3tBKITgN5uHIOQITcO4/UWcOYZQgpTSlwBpp3qevgZooZQHeQEqZ+66fg8N1UIwl/TN1GeBNi9ERdJdLtzBPH6xN5jeGBSn35IyKmWAntMwXLtlb3m0Yu3nHoUdTGNLZYrVVpekUTphmzOGYsOTmJJTlLLdzldLOTV4lUpRIypDZBbrpfxh06LhBM89aaTq75GPCYQehckLRpnJwGONJKjjEXYfP7OYlZFgb9CCD6xgSHgxSX/3B/Qv6R6fn0DHtHtXRI7Moa3pzjzdXX81piJV5SeTKzqNSbcDE0aiZ1h57OruQdSnTpf0eGSalGxNVi07mkwuemTMC7k6ZbOQdUtsDuYn2J4fXBJV3SWMdTMe02Gpp5zIDIUkLA/S7unwb4wKTTcZPgv0tbzqe7rwEYerNKQ2zp6EF/QiCayv57jJYbRscCCKZJ7ZiJwKFpJGXszr1J+UUKioxcZ9V/1875PHr1ZzmnT/ALf5+BhPaTCVU0xnzJN0LGiht0PKEuMoS2yw/wCZR7Gm1EK8Ny+a7CtFUVW/N6/3jmmUJJFypCwWNuTh/EQydGpBXlFoa6UlHdbBemkKkm2zxipTtuSdhe2TV7YGWEKUqQkm2oHRJIB+DeELnG+USyaUmhfiSMyVg6jvAfyuS/g8ZHDuNi8oziTe0PfvG2HFBIXLBUos4bK/xIhcp3whE5RbsgSfMJMbFBpA60gdYYEmz0iqWh8qiH+/CGKpOKsngYmUqUTc3O5PzMLCtggY1GHII4YIxM5QAO9sRHcCHQu/cPaETVBpy0m1rutJ2CrMoeJg3CajeSwBVp7FeIurC/dewLk9NoVYGD6izFbkHiIJcFFHhgQjRwRU1ali++ut2iipqZzgosLdc4mEISyqYbxjDXByONLZSDHLIEmi2cza3ilzioNdTIydrFLRMEb2oU4iSRGhdOllRzDfXqNYHb2GRlZWKQVIUFDaOi7MKSUlYd0eIJCc6bkWY2Ynjxhye1blkgq0XJ7WK8UqSsFUwueP0hLu3cooxUMRF1FXmTMcHukXF/Pwh0XZDKkFNe8dLqDOutXd1Af3m9YGScndk+1U/Z/6C6yZmlZVHMkC6TsNr8YZUblFbugilFQqXjhsz2D0eWpRunvEE8QkkPzjKc+vVHoyn6bmkqJIYkpbn01iiprJThsChXa6ixEkAFQ1tmG4sB5Q+WrXk7Yob56cVHsX09QlQShZIIe44XLER5bkRVE03JBBwaWUkioSFEMQUqsDqxe8L3PohH3lp5ixcKOnknKl1Kb32u/Dl4QzMuWG6tSebY7CKpriFEajnBxiURp3QLNmefpB2GxiVpuYI1nlyyLxx0ZJ4NFIoB2aFC6SgONiSBmcdX8oujVgqW2w37x/aKJWFrmTVy5aXyk3ewGznpEFxU6kYR3SIV2GqlWJcjVtPONvnIMKynwBSVlKgdwQfK8EPNHQsU9sCbnTgRxiutqVOntsIq1v7AeuYsrz+RiKPIiPZCepmBRgyqEXFFWWODuRjjQmUl42IqTsDqEYNJIIjjHckY4wsQh9Y1Au57sDxEdY7cjWlaiE92yg5L6PwEUQ0NOVLe5WbV/h1RlCnTcbz5/iI0qskzKo2V67GPPpe1tYitG2V0DZ6QbGCnFMXFtACpeQvtvC0rYGv1IrqNOR05xkogrkSTBdvL6RqY4vw2rUFBGxNuRhlrgzirXHU5Stw3oecKnfqJjFF2Fyu+/8J+lvOBjgyTY5mSSsNxBbrYgcngXO0lcC9jNT6js1gxTGS3D5RvEpmV6FFiyT+rY9f0+kDKGcGRUrEDUqFnA5vbzgVExxTA6upBJLvfaCSDhDFhfNW5eDQ+KsViNNLZCCTYPGNpAya6kp6zodto5O5kEuUaDAp+anUj9KjZzoq4sOeaNbsrCKqtNMOosQySylIAKj3iwclmuegEKi7MRVpb5XYomLYqUrQj12g+RqjiyEc9ntpBoshe2QijrzLTl2N40XUoqbuTQrtBluHI5kwLdgbbHcYK9lJhDy1BRZ8psrw2MErtGR1Kbs0J1yWJBsRYg6gjYxo1SKMscMuGUaY2PIiqwOdLKSUnURzVnYfGSkroiRGGk0mOBaLpRgWcW5Yy7NsjXUM3MnJukcvd5RsaspU7dsHnqbi/iCz5OYDZQ0J0N9H2iW+bhb7PPDCVTCQMwYtDtykrmRVuAWbOsxgG7jUuoJNT3SH4kc+I+cbHKsc7J3EsxZeCSGoLwqXmnJ84Omsi6rtEeYnUhIAN7+IHGCqQ4uvmDCjU277YCMJWMwD+8LHjuPRoncGsC5PFxuF5SDrew5wlx7ipZEntpR5ZnaJbs5l0kaBTd5PLvZm5RsLxdv5Yo0tVVIWfK5MlMQYpUim1jqJkbYFoipQjbGpFZjAkW0dKuatMuWkqWosALkmObSV2ZKSinKXCPpQ9i009ODM99nNw/hCbt5PClrpVKnp4MbWYclKisl06gfWCiejTqtxscweVNUVLlAWBBB90jVjBXzYOq4q0Zf5Kq6omJc5E82U+U9BpDXRlFXkmihaZ2yxRNqFK1Lx1kGoKPBSTHBHZYctGnN2yMsOUELGbQQtrJPPKwaqdNRMT/qpSksXfhta8WaWapyuxNGqqbtJMzOOz0qmKUjSwB3OUMTeAquLk3Eog3J3FSVQoa0XpXuI0W49GXzFCaA/vDQ/IwftKwuKdN+4AIaFlIXQkBQJjFzkTVvawbWoA76NX2jaljNM3wxvS4jKKAVBOZr2iVqV8HrRnC2UQmTFS1IWdXyq4XEUVVCFZqPDPHr7Z5QwWpJAUND9sekTyirk2SmprkkBLWG+7nhyjuODIQlHIGuOKIvsLcQnFJS2xeGU+bjEk8AtSl+8NDfpygrWMi+jLMJqMk1PAqAPQmChiR1WN4mtq6NJcqTyPzvFVbV7qW1m09Q11M1hVT+V76pPMXt97RHJXz1QE42+Bpl4j2iHBY/mADMdxbbWFNdidQs8gU3E2QZZYg6g6N0jnlJHKl696Ek+jILpuk+aeR5c45PuVRqYzyAVaGVaGxGQd0UAwQZNUYgUav2BnplmctgZiUjK/By582jVTU2rkmrp+Y4wfDL8RxycVrVMVZN3AAB2ZhbeKdZpacYJ0+fiP8AudBUvTGwhOJdpnCrOO7wttEijaNhflbLNGgwCqlinKAO+3ePBzoB0EZTxK5PUUlVUugBi0lMtK1WdXd6FW/qfCLqmqukiyGocsIz/wCAUUlQILXMI2uSujfPipWeARoEcSlAvaOMk1bI3ppBVlzju7nS3CDcXLFiW+WoDOrmoKbMAB4MI6cNuETeXNSuzL1E3Mp9tukLPShHarHEpdo41uwwpqHMDoG5tGpXJ5VbAq0lKo1YY2Mk8kalbl2YQdWcZP0qwxu+QnDKcrUwhS5E1XZB+KSezSAdSfSOkhemqNu6AAAYGzLN6G61FSikmyvXb4wEGt15EatFpssmzWcO4Ouj9bCDnKE1dK3wCnJPpYWTllJv4cxxhSQKs1gkKgkPuNPpG2BtZgtdNzMYKKsPiVSJlmOkEZNdUdT3VpPBQPkQY6PJ3MWbKpWQ13AIII5coVUbayRpJ8GVxKlMmawdrKQf4TceVx4QUJXRXGW+IVT1+Uk7KF/kfCNaFOFyMxb3ELtYIrTOIjrHWK5yAbnQ3P8ACePSDi+hqb6cgSpYG9oYN3MiYwItpalUtQUhRSoaEfd41NrgGUVJWZZWV0yb76iryA8gGjXJvk5JIilAAc3MYkA5NuyLqGqKVuBbcPGNGTj6QyvzzWt3XdgXLwPAqm4x+JVKoikZiopBsBld+tw0UaejKrdorhTjNXYvqqUoWUnw5g7wMltdma3YIo6bMQOcLc3ayEykaDIEJIl90truSCQz+EO0u3d62BSlZ3kI8YKglIJDqJfmzMfiYdqXG9olN4t3QqiY0slqYiOYLQ8w2d3rANuTGKVmR1IYycx+hKAFi6ePXltBM3TVFL0sX0c1PuzB3ePCFyTeUejTmktsh3TUcuWc8tROYAAfQw2gryVxdWmpcHcapVKQP+4g3FmA0KSX1+kUamnG10+ORUI2acVhiI2sReIbMddDSq98dfnCo+0R/wBpyq949Y6HBz4Ban3f931gzoc/IoTGhMomb9Y1DUcjWYdOkYzVyaxH+mj+RP8AxEKq+0yMD9ox+4lHfOoPuzAt0gab9fy+oen5l8hIn3R4w9jnyX0Z7x/lPpAvh/zqgJcEJpvGBInJ36fKOBYuVDShHow48I44kI4xl0/QQbFwPU20Azqhq8KSG03ELmQ1BhWpGdX+30Eejo3aDH0G/LXz/UzGP/6if/GP+cyJavtv4jun87Ippv8A2hYDD53vHoD45dYwFcCDEy8ww0qpeyCRgwkI0wdYN7quvygFyS1uUPJ6R+EmW2PoY5cky/8AKjJSIIukTpFFjeOH0+TS4Uc0vvXcXe723hLlLuV7YpcGcrFnOq51h0eCGftM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C:\Documents and Settings\Для всех\Рабочий стол\Начальная школа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852936"/>
            <a:ext cx="4838700" cy="3571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0095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1076</Words>
  <Application>Microsoft Office PowerPoint</Application>
  <PresentationFormat>Экран (4:3)</PresentationFormat>
  <Paragraphs>171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Название, цели, задачи</vt:lpstr>
      <vt:lpstr>Введение</vt:lpstr>
      <vt:lpstr>Исследуем</vt:lpstr>
      <vt:lpstr>Творчество по теме</vt:lpstr>
      <vt:lpstr>Научные сведения</vt:lpstr>
      <vt:lpstr>Слайд 7</vt:lpstr>
      <vt:lpstr>Научные сведения</vt:lpstr>
      <vt:lpstr>Научные сведения</vt:lpstr>
      <vt:lpstr>Научные сведения</vt:lpstr>
      <vt:lpstr>Слайд 11</vt:lpstr>
      <vt:lpstr>Слайд 12</vt:lpstr>
      <vt:lpstr>Слайд 13</vt:lpstr>
      <vt:lpstr>Слайд 14</vt:lpstr>
      <vt:lpstr>Слайд 15</vt:lpstr>
      <vt:lpstr>Интересные факты</vt:lpstr>
      <vt:lpstr>Другие значения слова «хвост»</vt:lpstr>
      <vt:lpstr>Фразеологизмы</vt:lpstr>
      <vt:lpstr>Пословицы и поговорки</vt:lpstr>
      <vt:lpstr>Хвосты в стихах, сказках, рассказах</vt:lpstr>
      <vt:lpstr>Мы прочитали</vt:lpstr>
      <vt:lpstr>Мы посмотрели</vt:lpstr>
      <vt:lpstr>Мини-викторина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Творческая деятельность</vt:lpstr>
      <vt:lpstr>Итог</vt:lpstr>
      <vt:lpstr>Выводы</vt:lpstr>
      <vt:lpstr>Над проектом работали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sbelova</dc:creator>
  <cp:lastModifiedBy>Ирина</cp:lastModifiedBy>
  <cp:revision>42</cp:revision>
  <dcterms:created xsi:type="dcterms:W3CDTF">2013-08-01T07:43:19Z</dcterms:created>
  <dcterms:modified xsi:type="dcterms:W3CDTF">2014-03-10T10:57:06Z</dcterms:modified>
</cp:coreProperties>
</file>