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 id="2147483720" r:id="rId2"/>
  </p:sldMasterIdLst>
  <p:handoutMasterIdLst>
    <p:handoutMasterId r:id="rId11"/>
  </p:handoutMasterIdLst>
  <p:sldIdLst>
    <p:sldId id="263" r:id="rId3"/>
    <p:sldId id="256" r:id="rId4"/>
    <p:sldId id="257" r:id="rId5"/>
    <p:sldId id="258" r:id="rId6"/>
    <p:sldId id="259" r:id="rId7"/>
    <p:sldId id="260" r:id="rId8"/>
    <p:sldId id="262" r:id="rId9"/>
    <p:sldId id="261" r:id="rId1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60" d="100"/>
          <a:sy n="60" d="100"/>
        </p:scale>
        <p:origin x="-786" y="-28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0" d="100"/>
          <a:sy n="60" d="100"/>
        </p:scale>
        <p:origin x="-189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tableStyles" Target="tableStyle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2E2081E-8F3E-4CF3-B7AB-54FDDE8853E1}" type="datetimeFigureOut">
              <a:rPr lang="ru-RU" smtClean="0"/>
              <a:pPr/>
              <a:t>05.03.2011</a:t>
            </a:fld>
            <a:endParaRPr lang="ru-RU" dirty="0"/>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CBA16E-0311-4DA0-A161-D48F900FC02B}" type="slidenum">
              <a:rPr lang="ru-RU" smtClean="0"/>
              <a:pPr/>
              <a:t>‹#›</a:t>
            </a:fld>
            <a:endParaRPr lang="ru-RU" dirty="0"/>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16" name="Номер слайда 15"/>
          <p:cNvSpPr>
            <a:spLocks noGrp="1"/>
          </p:cNvSpPr>
          <p:nvPr>
            <p:ph type="sldNum" sz="quarter" idx="11"/>
          </p:nvPr>
        </p:nvSpPr>
        <p:spPr/>
        <p:txBody>
          <a:bodyPr/>
          <a:lstStyle/>
          <a:p>
            <a:fld id="{725C68B6-61C2-468F-89AB-4B9F7531AA68}" type="slidenum">
              <a:rPr lang="ru-RU" smtClean="0"/>
              <a:pPr/>
              <a:t>‹#›</a:t>
            </a:fld>
            <a:endParaRPr lang="ru-RU" dirty="0"/>
          </a:p>
        </p:txBody>
      </p:sp>
      <p:sp>
        <p:nvSpPr>
          <p:cNvPr id="17" name="Нижний колонтитул 16"/>
          <p:cNvSpPr>
            <a:spLocks noGrp="1"/>
          </p:cNvSpPr>
          <p:nvPr>
            <p:ph type="ftr" sz="quarter" idx="12"/>
          </p:nvPr>
        </p:nvSpPr>
        <p:spPr/>
        <p:txBody>
          <a:bodyPr/>
          <a:lstStyle/>
          <a:p>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Ref idx="1002">
        <a:schemeClr val="bg1"/>
      </p:bgRef>
    </p:bg>
    <p:spTree>
      <p:nvGrpSpPr>
        <p:cNvPr id="1" name=""/>
        <p:cNvGrpSpPr/>
        <p:nvPr/>
      </p:nvGrpSpPr>
      <p:grpSpPr>
        <a:xfrm>
          <a:off x="0" y="0"/>
          <a:ext cx="0" cy="0"/>
          <a:chOff x="0" y="0"/>
          <a:chExt cx="0" cy="0"/>
        </a:xfrm>
      </p:grpSpPr>
      <p:sp>
        <p:nvSpPr>
          <p:cNvPr id="8" name="Прямоугольник 7"/>
          <p:cNvSpPr/>
          <p:nvPr/>
        </p:nvSpPr>
        <p:spPr>
          <a:xfrm flipH="1">
            <a:off x="2667000" y="0"/>
            <a:ext cx="6477000" cy="6858000"/>
          </a:xfrm>
          <a:prstGeom prst="rect">
            <a:avLst/>
          </a:prstGeom>
          <a:blipFill>
            <a:blip r:embed="rId2">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00000" r="50000"/>
                </a:path>
                <a:tileRect/>
              </a:gradFill>
            </a:fillOverlay>
            <a:innerShdw blurRad="63500" dist="44450" dir="10800000">
              <a:srgbClr val="000000">
                <a:alpha val="50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Прямая соединительная линия 8"/>
          <p:cNvSpPr>
            <a:spLocks noChangeShapeType="1"/>
          </p:cNvSpPr>
          <p:nvPr/>
        </p:nvSpPr>
        <p:spPr bwMode="auto">
          <a:xfrm rot="16200000">
            <a:off x="-762000" y="3429000"/>
            <a:ext cx="6858000" cy="0"/>
          </a:xfrm>
          <a:prstGeom prst="line">
            <a:avLst/>
          </a:prstGeom>
          <a:noFill/>
          <a:ln w="11430" cap="flat" cmpd="sng" algn="ctr">
            <a:solidFill>
              <a:schemeClr val="bg1">
                <a:shade val="95000"/>
              </a:schemeClr>
            </a:solidFill>
            <a:prstDash val="solid"/>
            <a:miter lim="800000"/>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Заголовок 11"/>
          <p:cNvSpPr>
            <a:spLocks noGrp="1"/>
          </p:cNvSpPr>
          <p:nvPr>
            <p:ph type="ctrTitle"/>
          </p:nvPr>
        </p:nvSpPr>
        <p:spPr>
          <a:xfrm>
            <a:off x="3366868" y="533400"/>
            <a:ext cx="5105400" cy="2868168"/>
          </a:xfrm>
        </p:spPr>
        <p:txBody>
          <a:bodyPr lIns="45720" tIns="0" rIns="45720">
            <a:noAutofit/>
          </a:bodyPr>
          <a:lstStyle>
            <a:lvl1pPr algn="r">
              <a:defRPr sz="4200" b="1"/>
            </a:lvl1pPr>
            <a:extLst/>
          </a:lstStyle>
          <a:p>
            <a:r>
              <a:rPr kumimoji="0" lang="ru-RU" smtClean="0"/>
              <a:t>Образец заголовка</a:t>
            </a:r>
            <a:endParaRPr kumimoji="0" lang="en-US"/>
          </a:p>
        </p:txBody>
      </p:sp>
      <p:sp>
        <p:nvSpPr>
          <p:cNvPr id="25" name="Подзаголовок 24"/>
          <p:cNvSpPr>
            <a:spLocks noGrp="1"/>
          </p:cNvSpPr>
          <p:nvPr>
            <p:ph type="subTitle" idx="1"/>
          </p:nvPr>
        </p:nvSpPr>
        <p:spPr>
          <a:xfrm>
            <a:off x="3354442" y="3539864"/>
            <a:ext cx="5114778" cy="1101248"/>
          </a:xfrm>
        </p:spPr>
        <p:txBody>
          <a:bodyPr lIns="45720" tIns="0" rIns="45720" bIns="0"/>
          <a:lstStyle>
            <a:lvl1pPr marL="0" indent="0" algn="r">
              <a:buNone/>
              <a:defRPr sz="2200">
                <a:solidFill>
                  <a:srgbClr val="FFFFFF"/>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sp>
        <p:nvSpPr>
          <p:cNvPr id="31" name="Дата 30"/>
          <p:cNvSpPr>
            <a:spLocks noGrp="1"/>
          </p:cNvSpPr>
          <p:nvPr>
            <p:ph type="dt" sz="half" idx="10"/>
          </p:nvPr>
        </p:nvSpPr>
        <p:spPr>
          <a:xfrm>
            <a:off x="5871224" y="6557946"/>
            <a:ext cx="2002464" cy="226902"/>
          </a:xfrm>
        </p:spPr>
        <p:txBody>
          <a:bodyPr/>
          <a:lstStyle>
            <a:lvl1pPr>
              <a:defRPr lang="en-US" smtClean="0">
                <a:solidFill>
                  <a:srgbClr val="FFFFFF"/>
                </a:solidFill>
              </a:defRPr>
            </a:lvl1pPr>
            <a:extLst/>
          </a:lstStyle>
          <a:p>
            <a:fld id="{5B106E36-FD25-4E2D-B0AA-010F637433A0}" type="datetimeFigureOut">
              <a:rPr lang="ru-RU" smtClean="0"/>
              <a:pPr/>
              <a:t>05.03.2011</a:t>
            </a:fld>
            <a:endParaRPr lang="ru-RU" dirty="0"/>
          </a:p>
        </p:txBody>
      </p:sp>
      <p:sp>
        <p:nvSpPr>
          <p:cNvPr id="18" name="Нижний колонтитул 17"/>
          <p:cNvSpPr>
            <a:spLocks noGrp="1"/>
          </p:cNvSpPr>
          <p:nvPr>
            <p:ph type="ftr" sz="quarter" idx="11"/>
          </p:nvPr>
        </p:nvSpPr>
        <p:spPr>
          <a:xfrm>
            <a:off x="2819400" y="6557946"/>
            <a:ext cx="2927722" cy="228600"/>
          </a:xfrm>
        </p:spPr>
        <p:txBody>
          <a:bodyPr/>
          <a:lstStyle>
            <a:lvl1pPr>
              <a:defRPr lang="en-US" dirty="0">
                <a:solidFill>
                  <a:srgbClr val="FFFFFF"/>
                </a:solidFill>
              </a:defRPr>
            </a:lvl1pPr>
            <a:extLst/>
          </a:lstStyle>
          <a:p>
            <a:endParaRPr lang="ru-RU" dirty="0"/>
          </a:p>
        </p:txBody>
      </p:sp>
      <p:sp>
        <p:nvSpPr>
          <p:cNvPr id="29" name="Номер слайда 28"/>
          <p:cNvSpPr>
            <a:spLocks noGrp="1"/>
          </p:cNvSpPr>
          <p:nvPr>
            <p:ph type="sldNum" sz="quarter" idx="12"/>
          </p:nvPr>
        </p:nvSpPr>
        <p:spPr>
          <a:xfrm>
            <a:off x="7880884" y="6556248"/>
            <a:ext cx="588336" cy="228600"/>
          </a:xfrm>
        </p:spPr>
        <p:txBody>
          <a:bodyPr/>
          <a:lstStyle>
            <a:lvl1pPr>
              <a:defRPr lang="en-US" smtClean="0">
                <a:solidFill>
                  <a:srgbClr val="FFFFFF"/>
                </a:solidFill>
              </a:defRPr>
            </a:lvl1pPr>
            <a:extLst/>
          </a:lstStyle>
          <a:p>
            <a:fld id="{725C68B6-61C2-468F-89AB-4B9F7531AA68}"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66800" y="2821837"/>
            <a:ext cx="6255488" cy="1362075"/>
          </a:xfrm>
        </p:spPr>
        <p:txBody>
          <a:bodyPr tIns="0" anchor="t"/>
          <a:lstStyle>
            <a:lvl1pPr algn="r">
              <a:buNone/>
              <a:defRPr sz="4200" b="1" cap="all"/>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1066800" y="1905000"/>
            <a:ext cx="6255488" cy="743507"/>
          </a:xfrm>
        </p:spPr>
        <p:txBody>
          <a:bodyPr anchor="b"/>
          <a:lstStyle>
            <a:lvl1pPr marL="0" indent="0" algn="r">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a:xfrm>
            <a:off x="4724238" y="6556810"/>
            <a:ext cx="2002464" cy="226902"/>
          </a:xfrm>
        </p:spPr>
        <p:txBody>
          <a:bodyPr bIns="0" anchor="b"/>
          <a:lstStyle>
            <a:lvl1pPr>
              <a:defRPr>
                <a:solidFill>
                  <a:schemeClr val="tx2"/>
                </a:solidFill>
              </a:defRPr>
            </a:lvl1pPr>
            <a:extLst/>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a:xfrm>
            <a:off x="1735358" y="6556810"/>
            <a:ext cx="2895600" cy="228600"/>
          </a:xfrm>
        </p:spPr>
        <p:txBody>
          <a:bodyPr bIns="0" anchor="b"/>
          <a:lstStyle>
            <a:lvl1pPr>
              <a:defRPr>
                <a:solidFill>
                  <a:schemeClr val="tx2"/>
                </a:solidFill>
              </a:defRPr>
            </a:lvl1pPr>
            <a:extLst/>
          </a:lstStyle>
          <a:p>
            <a:endParaRPr lang="ru-RU" dirty="0"/>
          </a:p>
        </p:txBody>
      </p:sp>
      <p:sp>
        <p:nvSpPr>
          <p:cNvPr id="6" name="Номер слайда 5"/>
          <p:cNvSpPr>
            <a:spLocks noGrp="1"/>
          </p:cNvSpPr>
          <p:nvPr>
            <p:ph type="sldNum" sz="quarter" idx="12"/>
          </p:nvPr>
        </p:nvSpPr>
        <p:spPr>
          <a:xfrm>
            <a:off x="6733952" y="6555112"/>
            <a:ext cx="588336" cy="228600"/>
          </a:xfrm>
        </p:spPr>
        <p:txBody>
          <a:bodyPr/>
          <a:lstStyle>
            <a:extLst/>
          </a:lstStyle>
          <a:p>
            <a:fld id="{725C68B6-61C2-468F-89AB-4B9F7531AA68}" type="slidenum">
              <a:rPr lang="ru-RU" smtClean="0"/>
              <a:pPr/>
              <a:t>‹#›</a:t>
            </a:fld>
            <a:endParaRPr lang="ru-RU" dirty="0"/>
          </a:p>
        </p:txBody>
      </p:sp>
    </p:spTree>
  </p:cSld>
  <p:clrMapOvr>
    <a:overrideClrMapping bg1="lt1" tx1="dk1" bg2="lt2" tx2="dk2" accent1="accent1" accent2="accent2" accent3="accent3" accent4="accent4" accent5="accent5" accent6="accent6" hlink="hlink" folHlink="folHlink"/>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178808" y="1600200"/>
            <a:ext cx="3520440" cy="4525963"/>
          </a:xfrm>
        </p:spPr>
        <p:txBody>
          <a:bodyPr anchor="t"/>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nchor="b"/>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867400"/>
            <a:ext cx="3520440" cy="457200"/>
          </a:xfrm>
          <a:noFill/>
          <a:ln w="12700" cap="flat" cmpd="sng" algn="ctr">
            <a:solidFill>
              <a:schemeClr val="tx2"/>
            </a:solidFill>
            <a:prstDash val="solid"/>
          </a:ln>
          <a:effectLst/>
        </p:spPr>
        <p:style>
          <a:lnRef idx="1">
            <a:schemeClr val="accent1"/>
          </a:lnRef>
          <a:fillRef idx="3">
            <a:schemeClr val="accent1"/>
          </a:fillRef>
          <a:effectRef idx="2">
            <a:schemeClr val="accent1"/>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178808" y="5867400"/>
            <a:ext cx="3520440" cy="457200"/>
          </a:xfrm>
          <a:noFill/>
          <a:ln w="12700" cap="flat" cmpd="sng" algn="ctr">
            <a:solidFill>
              <a:schemeClr val="tx2"/>
            </a:solidFill>
            <a:prstDash val="solid"/>
          </a:ln>
          <a:effectLst/>
        </p:spPr>
        <p:style>
          <a:lnRef idx="1">
            <a:schemeClr val="accent2"/>
          </a:lnRef>
          <a:fillRef idx="3">
            <a:schemeClr val="accent2"/>
          </a:fillRef>
          <a:effectRef idx="2">
            <a:schemeClr val="accent2"/>
          </a:effectRef>
          <a:fontRef idx="minor">
            <a:schemeClr val="lt1"/>
          </a:fontRef>
        </p:style>
        <p:txBody>
          <a:bodyPr anchor="ctr"/>
          <a:lstStyle>
            <a:lvl1pPr marL="0" indent="0" algn="ctr">
              <a:buNone/>
              <a:defRPr sz="1800" b="1">
                <a:solidFill>
                  <a:schemeClr val="tx2"/>
                </a:solidFill>
                <a:effectLst/>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178808" y="1711840"/>
            <a:ext cx="3520440" cy="4114800"/>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8" name="Нижний колонтитул 7"/>
          <p:cNvSpPr>
            <a:spLocks noGrp="1"/>
          </p:cNvSpPr>
          <p:nvPr>
            <p:ph type="ftr" sz="quarter" idx="11"/>
          </p:nvPr>
        </p:nvSpPr>
        <p:spPr/>
        <p:txBody>
          <a:bodyPr/>
          <a:lstStyle>
            <a:extLst/>
          </a:lstStyle>
          <a:p>
            <a:endParaRPr lang="ru-RU" dirty="0"/>
          </a:p>
        </p:txBody>
      </p:sp>
      <p:sp>
        <p:nvSpPr>
          <p:cNvPr id="9" name="Номер слайда 8"/>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20040"/>
            <a:ext cx="7242048" cy="1143000"/>
          </a:xfrm>
        </p:spPr>
        <p:txBody>
          <a:bodyPr/>
          <a:lstStyle>
            <a:extLst/>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4" name="Нижний колонтитул 3"/>
          <p:cNvSpPr>
            <a:spLocks noGrp="1"/>
          </p:cNvSpPr>
          <p:nvPr>
            <p:ph type="ftr" sz="quarter" idx="11"/>
          </p:nvPr>
        </p:nvSpPr>
        <p:spPr/>
        <p:txBody>
          <a:bodyPr/>
          <a:lstStyle>
            <a:extLst/>
          </a:lstStyle>
          <a:p>
            <a:endParaRPr lang="ru-RU" dirty="0"/>
          </a:p>
        </p:txBody>
      </p:sp>
      <p:sp>
        <p:nvSpPr>
          <p:cNvPr id="5" name="Номер слайда 4"/>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solidFill>
                  <a:schemeClr val="tx2"/>
                </a:solidFill>
              </a:defRPr>
            </a:lvl1pPr>
            <a:extLst/>
          </a:lstStyle>
          <a:p>
            <a:fld id="{5B106E36-FD25-4E2D-B0AA-010F637433A0}" type="datetimeFigureOut">
              <a:rPr lang="ru-RU" smtClean="0"/>
              <a:pPr/>
              <a:t>05.03.2011</a:t>
            </a:fld>
            <a:endParaRPr lang="ru-RU" dirty="0"/>
          </a:p>
        </p:txBody>
      </p:sp>
      <p:sp>
        <p:nvSpPr>
          <p:cNvPr id="3" name="Нижний колонтитул 2"/>
          <p:cNvSpPr>
            <a:spLocks noGrp="1"/>
          </p:cNvSpPr>
          <p:nvPr>
            <p:ph type="ftr" sz="quarter" idx="11"/>
          </p:nvPr>
        </p:nvSpPr>
        <p:spPr/>
        <p:txBody>
          <a:bodyPr/>
          <a:lstStyle>
            <a:lvl1pPr>
              <a:defRPr>
                <a:solidFill>
                  <a:schemeClr val="tx2"/>
                </a:solidFill>
              </a:defRPr>
            </a:lvl1pPr>
            <a:extLst/>
          </a:lstStyle>
          <a:p>
            <a:endParaRPr lang="ru-RU" dirty="0"/>
          </a:p>
        </p:txBody>
      </p:sp>
      <p:sp>
        <p:nvSpPr>
          <p:cNvPr id="4" name="Номер слайда 3"/>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28600"/>
            <a:ext cx="5897880" cy="1173480"/>
          </a:xfrm>
        </p:spPr>
        <p:txBody>
          <a:bodyPr wrap="square" anchor="b"/>
          <a:lstStyle>
            <a:lvl1pPr algn="l">
              <a:buNone/>
              <a:defRPr lang="en-US" sz="2400" baseline="0" smtClean="0"/>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57200" y="1497416"/>
            <a:ext cx="5897880" cy="602512"/>
          </a:xfrm>
        </p:spPr>
        <p:txBody>
          <a:bodyPr rot="0" spcFirstLastPara="0" vertOverflow="overflow" horzOverflow="overflow" vert="horz" wrap="square" lIns="45720" tIns="0" rIns="0" bIns="0" numCol="1" spcCol="0" rtlCol="0" fromWordArt="0" anchor="t" anchorCtr="0" forceAA="0" compatLnSpc="1">
            <a:normAutofit/>
          </a:bodyPr>
          <a:lstStyle>
            <a:lvl1pPr marL="0" indent="0">
              <a:spcBef>
                <a:spcPts val="0"/>
              </a:spcBef>
              <a:spcAft>
                <a:spcPts val="0"/>
              </a:spcAft>
              <a:buNone/>
              <a:defRPr sz="14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457200" y="2133600"/>
            <a:ext cx="7239000" cy="4371752"/>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5B106E36-FD25-4E2D-B0AA-010F637433A0}" type="datetimeFigureOut">
              <a:rPr lang="ru-RU" smtClean="0"/>
              <a:pPr/>
              <a:t>05.03.2011</a:t>
            </a:fld>
            <a:endParaRPr lang="ru-RU" dirty="0"/>
          </a:p>
        </p:txBody>
      </p:sp>
      <p:sp>
        <p:nvSpPr>
          <p:cNvPr id="15" name="Номер слайда 14"/>
          <p:cNvSpPr>
            <a:spLocks noGrp="1"/>
          </p:cNvSpPr>
          <p:nvPr>
            <p:ph type="sldNum" sz="quarter" idx="15"/>
          </p:nvPr>
        </p:nvSpPr>
        <p:spPr/>
        <p:txBody>
          <a:bodyPr/>
          <a:lstStyle>
            <a:lvl1pPr algn="ctr">
              <a:defRPr/>
            </a:lvl1pPr>
          </a:lstStyle>
          <a:p>
            <a:fld id="{725C68B6-61C2-468F-89AB-4B9F7531AA68}" type="slidenum">
              <a:rPr lang="ru-RU" smtClean="0"/>
              <a:pPr/>
              <a:t>‹#›</a:t>
            </a:fld>
            <a:endParaRPr lang="ru-RU" dirty="0"/>
          </a:p>
        </p:txBody>
      </p:sp>
      <p:sp>
        <p:nvSpPr>
          <p:cNvPr id="16" name="Нижний колонтитул 15"/>
          <p:cNvSpPr>
            <a:spLocks noGrp="1"/>
          </p:cNvSpPr>
          <p:nvPr>
            <p:ph type="ftr" sz="quarter" idx="16"/>
          </p:nvPr>
        </p:nvSpPr>
        <p:spPr/>
        <p:txBody>
          <a:bodyPr/>
          <a:lstStyle/>
          <a:p>
            <a:endParaRPr lang="ru-RU" dirty="0"/>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2"/>
      </p:bgRef>
    </p:bg>
    <p:spTree>
      <p:nvGrpSpPr>
        <p:cNvPr id="1" name=""/>
        <p:cNvGrpSpPr/>
        <p:nvPr/>
      </p:nvGrpSpPr>
      <p:grpSpPr>
        <a:xfrm>
          <a:off x="0" y="0"/>
          <a:ext cx="0" cy="0"/>
          <a:chOff x="0" y="0"/>
          <a:chExt cx="0" cy="0"/>
        </a:xfrm>
      </p:grpSpPr>
      <p:sp>
        <p:nvSpPr>
          <p:cNvPr id="8" name="Прямоугольник 7"/>
          <p:cNvSpPr/>
          <p:nvPr/>
        </p:nvSpPr>
        <p:spPr>
          <a:xfrm rot="21240000">
            <a:off x="597968" y="1004668"/>
            <a:ext cx="4319527" cy="4312573"/>
          </a:xfrm>
          <a:prstGeom prst="rect">
            <a:avLst/>
          </a:prstGeom>
          <a:solidFill>
            <a:srgbClr val="FAFAFA"/>
          </a:solidFill>
          <a:ln w="1270" cap="rnd" cmpd="sng" algn="ctr">
            <a:solidFill>
              <a:srgbClr val="EAEAEA"/>
            </a:solidFill>
            <a:prstDash val="solid"/>
          </a:ln>
          <a:effectLst>
            <a:outerShdw blurRad="25000" dist="12700" dir="5400000" algn="t"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9" name="Прямоугольник 8"/>
          <p:cNvSpPr/>
          <p:nvPr/>
        </p:nvSpPr>
        <p:spPr>
          <a:xfrm rot="21420000">
            <a:off x="596706" y="998816"/>
            <a:ext cx="4319527" cy="4312573"/>
          </a:xfrm>
          <a:prstGeom prst="rect">
            <a:avLst/>
          </a:prstGeom>
          <a:solidFill>
            <a:srgbClr val="FAFAFA"/>
          </a:solidFill>
          <a:ln w="1270" cap="rnd" cmpd="sng" algn="ctr">
            <a:solidFill>
              <a:srgbClr val="EAEAEA"/>
            </a:solidFill>
            <a:prstDash val="solid"/>
          </a:ln>
          <a:effectLst>
            <a:outerShdw blurRad="28000" dist="12700" dir="5400000" algn="tl" rotWithShape="0">
              <a:srgbClr val="000000">
                <a:alpha val="40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extLst/>
          </a:lstStyle>
          <a:p>
            <a:pPr algn="ctr" eaLnBrk="1" latinLnBrk="0" hangingPunct="1"/>
            <a:endParaRPr kumimoji="0" lang="en-US"/>
          </a:p>
        </p:txBody>
      </p:sp>
      <p:sp>
        <p:nvSpPr>
          <p:cNvPr id="2" name="Заголовок 1"/>
          <p:cNvSpPr>
            <a:spLocks noGrp="1"/>
          </p:cNvSpPr>
          <p:nvPr>
            <p:ph type="title"/>
          </p:nvPr>
        </p:nvSpPr>
        <p:spPr>
          <a:xfrm>
            <a:off x="5389098" y="1143000"/>
            <a:ext cx="3429000" cy="2057400"/>
          </a:xfrm>
        </p:spPr>
        <p:txBody>
          <a:bodyPr vert="horz" anchor="b"/>
          <a:lstStyle>
            <a:lvl1pPr algn="l">
              <a:buNone/>
              <a:defRPr sz="3000" b="1" baseline="0">
                <a:ln w="500">
                  <a:solidFill>
                    <a:schemeClr val="tx2">
                      <a:shade val="10000"/>
                      <a:satMod val="135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defRPr>
            </a:lvl1pPr>
            <a:extLst/>
          </a:lstStyle>
          <a:p>
            <a:r>
              <a:rPr kumimoji="0" lang="ru-RU" smtClean="0"/>
              <a:t>Образец заголовка</a:t>
            </a:r>
            <a:endParaRPr kumimoji="0" lang="en-US" dirty="0"/>
          </a:p>
        </p:txBody>
      </p:sp>
      <p:sp>
        <p:nvSpPr>
          <p:cNvPr id="4" name="Текст 3"/>
          <p:cNvSpPr>
            <a:spLocks noGrp="1"/>
          </p:cNvSpPr>
          <p:nvPr>
            <p:ph type="body" sz="half" idx="2"/>
          </p:nvPr>
        </p:nvSpPr>
        <p:spPr>
          <a:xfrm>
            <a:off x="5389098" y="3283634"/>
            <a:ext cx="3429000" cy="1920240"/>
          </a:xfrm>
        </p:spPr>
        <p:txBody>
          <a:bodyPr rot="0" spcFirstLastPara="0" vertOverflow="overflow" horzOverflow="overflow" vert="horz" wrap="square" lIns="82296" tIns="0" rIns="0" bIns="0" numCol="1" spcCol="0" rtlCol="0" fromWordArt="0" anchor="t" anchorCtr="0" forceAA="0" compatLnSpc="1">
            <a:normAutofit/>
          </a:bodyPr>
          <a:lstStyle>
            <a:lvl1pPr marL="0" indent="0">
              <a:lnSpc>
                <a:spcPct val="100000"/>
              </a:lnSpc>
              <a:spcBef>
                <a:spcPts val="0"/>
              </a:spcBef>
              <a:buFontTx/>
              <a:buNone/>
              <a:defRPr sz="1400" baseline="0">
                <a:solidFill>
                  <a:schemeClr val="tx1"/>
                </a:solidFill>
              </a:defRPr>
            </a:lvl1pPr>
            <a:lvl2pPr>
              <a:defRPr sz="1200"/>
            </a:lvl2pPr>
            <a:lvl3pPr>
              <a:defRPr sz="1000"/>
            </a:lvl3pPr>
            <a:lvl4pPr>
              <a:defRPr sz="900"/>
            </a:lvl4pPr>
            <a:lvl5pPr>
              <a:defRPr sz="900"/>
            </a:lvl5pPr>
            <a:extLst/>
          </a:lstStyle>
          <a:p>
            <a:pPr marL="0" marR="0" lvl="0" indent="0" algn="l" defTabSz="0" rtl="0" eaLnBrk="1" fontAlgn="auto" latinLnBrk="0" hangingPunct="1">
              <a:lnSpc>
                <a:spcPct val="100000"/>
              </a:lnSpc>
              <a:spcBef>
                <a:spcPts val="0"/>
              </a:spcBef>
              <a:spcAft>
                <a:spcPts val="0"/>
              </a:spcAft>
              <a:buClr>
                <a:schemeClr val="tx2"/>
              </a:buClr>
              <a:buSzPct val="73000"/>
              <a:buFontTx/>
              <a:buNone/>
              <a:tabLst/>
              <a:defRPr/>
            </a:pPr>
            <a:r>
              <a:rPr kumimoji="0" lang="ru-RU" smtClean="0"/>
              <a:t>Образец текста</a:t>
            </a:r>
          </a:p>
        </p:txBody>
      </p:sp>
      <p:sp>
        <p:nvSpPr>
          <p:cNvPr id="5" name="Дата 4"/>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6" name="Нижний колонтитул 5"/>
          <p:cNvSpPr>
            <a:spLocks noGrp="1"/>
          </p:cNvSpPr>
          <p:nvPr>
            <p:ph type="ftr" sz="quarter" idx="11"/>
          </p:nvPr>
        </p:nvSpPr>
        <p:spPr/>
        <p:txBody>
          <a:bodyPr/>
          <a:lstStyle>
            <a:extLst/>
          </a:lstStyle>
          <a:p>
            <a:endParaRPr lang="ru-RU" dirty="0"/>
          </a:p>
        </p:txBody>
      </p:sp>
      <p:sp>
        <p:nvSpPr>
          <p:cNvPr id="7" name="Номер слайда 6"/>
          <p:cNvSpPr>
            <a:spLocks noGrp="1"/>
          </p:cNvSpPr>
          <p:nvPr>
            <p:ph type="sldNum" sz="quarter" idx="12"/>
          </p:nvPr>
        </p:nvSpPr>
        <p:spPr/>
        <p:txBody>
          <a:bodyPr/>
          <a:lstStyle>
            <a:extLst/>
          </a:lstStyle>
          <a:p>
            <a:fld id="{725C68B6-61C2-468F-89AB-4B9F7531AA68}" type="slidenum">
              <a:rPr lang="ru-RU" smtClean="0"/>
              <a:pPr/>
              <a:t>‹#›</a:t>
            </a:fld>
            <a:endParaRPr lang="ru-RU" dirty="0"/>
          </a:p>
        </p:txBody>
      </p:sp>
      <p:sp>
        <p:nvSpPr>
          <p:cNvPr id="10" name="Рисунок 9"/>
          <p:cNvSpPr>
            <a:spLocks noGrp="1"/>
          </p:cNvSpPr>
          <p:nvPr>
            <p:ph type="pic" idx="1"/>
          </p:nvPr>
        </p:nvSpPr>
        <p:spPr>
          <a:xfrm>
            <a:off x="663682" y="1041002"/>
            <a:ext cx="4206240" cy="4206240"/>
          </a:xfrm>
          <a:solidFill>
            <a:schemeClr val="bg2">
              <a:shade val="50000"/>
            </a:schemeClr>
          </a:solidFill>
          <a:ln w="107950">
            <a:solidFill>
              <a:srgbClr val="FFFFFF"/>
            </a:solidFill>
            <a:miter lim="800000"/>
          </a:ln>
          <a:effectLst>
            <a:outerShdw blurRad="44450" dist="3810" dir="5400000" algn="tl" rotWithShape="0">
              <a:srgbClr val="000000">
                <a:alpha val="60000"/>
              </a:srgbClr>
            </a:outerShdw>
          </a:effectLst>
          <a:scene3d>
            <a:camera prst="orthographicFront"/>
            <a:lightRig rig="threePt" dir="t"/>
          </a:scene3d>
          <a:sp3d contourW="3810">
            <a:contourClr>
              <a:srgbClr val="969696"/>
            </a:contourClr>
          </a:sp3d>
        </p:spPr>
        <p:txBody>
          <a:bodyPr/>
          <a:lstStyle>
            <a:lvl1pPr marL="0" indent="0">
              <a:buNone/>
              <a:defRPr sz="3200"/>
            </a:lvl1pPr>
            <a:extLst/>
          </a:lstStyle>
          <a:p>
            <a:r>
              <a:rPr kumimoji="0" lang="ru-RU" smtClean="0"/>
              <a:t>Вставка рисунка</a:t>
            </a:r>
            <a:endParaRPr kumimoji="0"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p:txBody>
          <a:bodyPr/>
          <a:lstStyle>
            <a:extLst/>
          </a:lstStyle>
          <a:p>
            <a:endParaRPr lang="ru-RU" dirty="0"/>
          </a:p>
        </p:txBody>
      </p:sp>
      <p:sp>
        <p:nvSpPr>
          <p:cNvPr id="6" name="Номер слайда 5"/>
          <p:cNvSpPr>
            <a:spLocks noGrp="1"/>
          </p:cNvSpPr>
          <p:nvPr>
            <p:ph type="sldNum" sz="quarter" idx="12"/>
          </p:nvPr>
        </p:nvSpPr>
        <p:spPr/>
        <p:txBody>
          <a:bodyPr/>
          <a:lstStyle>
            <a:extLst/>
          </a:lstStyle>
          <a:p>
            <a:fld id="{725C68B6-61C2-468F-89AB-4B9F7531AA68}" type="slidenum">
              <a:rPr lang="ru-RU" smtClean="0"/>
              <a:pPr/>
              <a:t>‹#›</a:t>
            </a:fld>
            <a:endParaRPr lang="ru-RU"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53200" y="274955"/>
            <a:ext cx="1524000" cy="5851525"/>
          </a:xfrm>
        </p:spPr>
        <p:txBody>
          <a:bodyPr vert="eaVert" ancho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2"/>
            <a:ext cx="6019800" cy="5851525"/>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a:xfrm>
            <a:off x="4242816" y="6557946"/>
            <a:ext cx="2002464" cy="226902"/>
          </a:xfrm>
        </p:spPr>
        <p:txBody>
          <a:bodyPr/>
          <a:lstStyle>
            <a:extLst/>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a:xfrm>
            <a:off x="457200" y="6556248"/>
            <a:ext cx="3657600" cy="228600"/>
          </a:xfrm>
        </p:spPr>
        <p:txBody>
          <a:bodyPr/>
          <a:lstStyle>
            <a:extLst/>
          </a:lstStyle>
          <a:p>
            <a:endParaRPr lang="ru-RU" dirty="0"/>
          </a:p>
        </p:txBody>
      </p:sp>
      <p:sp>
        <p:nvSpPr>
          <p:cNvPr id="6" name="Номер слайда 5"/>
          <p:cNvSpPr>
            <a:spLocks noGrp="1"/>
          </p:cNvSpPr>
          <p:nvPr>
            <p:ph type="sldNum" sz="quarter" idx="12"/>
          </p:nvPr>
        </p:nvSpPr>
        <p:spPr>
          <a:xfrm>
            <a:off x="6254496" y="6553200"/>
            <a:ext cx="588336" cy="228600"/>
          </a:xfrm>
        </p:spPr>
        <p:txBody>
          <a:bodyPr/>
          <a:lstStyle>
            <a:lvl1pPr>
              <a:defRPr>
                <a:solidFill>
                  <a:schemeClr val="tx2"/>
                </a:solidFill>
              </a:defRPr>
            </a:lvl1pPr>
            <a:extLst/>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dirty="0"/>
          </a:p>
        </p:txBody>
      </p:sp>
      <p:sp>
        <p:nvSpPr>
          <p:cNvPr id="8" name="Нижний колонтитул 7"/>
          <p:cNvSpPr>
            <a:spLocks noGrp="1"/>
          </p:cNvSpPr>
          <p:nvPr>
            <p:ph type="ftr" sz="quarter" idx="11"/>
          </p:nvPr>
        </p:nvSpPr>
        <p:spPr/>
        <p:txBody>
          <a:bodyPr/>
          <a:lstStyle/>
          <a:p>
            <a:endParaRPr lang="ru-RU" dirty="0"/>
          </a:p>
        </p:txBody>
      </p:sp>
      <p:sp>
        <p:nvSpPr>
          <p:cNvPr id="7" name="Дата 6"/>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4" name="Нижний колонтитул 3"/>
          <p:cNvSpPr>
            <a:spLocks noGrp="1"/>
          </p:cNvSpPr>
          <p:nvPr>
            <p:ph type="ftr" sz="quarter" idx="11"/>
          </p:nvPr>
        </p:nvSpPr>
        <p:spPr/>
        <p:txBody>
          <a:bodyPr/>
          <a:lstStyle/>
          <a:p>
            <a:endParaRPr lang="ru-RU" dirty="0"/>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dirty="0"/>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5B106E36-FD25-4E2D-B0AA-010F637433A0}" type="datetimeFigureOut">
              <a:rPr lang="ru-RU" smtClean="0"/>
              <a:pPr/>
              <a:t>05.03.2011</a:t>
            </a:fld>
            <a:endParaRPr lang="ru-RU" dirty="0"/>
          </a:p>
        </p:txBody>
      </p:sp>
      <p:sp>
        <p:nvSpPr>
          <p:cNvPr id="9" name="Номер слайда 8"/>
          <p:cNvSpPr>
            <a:spLocks noGrp="1"/>
          </p:cNvSpPr>
          <p:nvPr>
            <p:ph type="sldNum" sz="quarter" idx="15"/>
          </p:nvPr>
        </p:nvSpPr>
        <p:spPr/>
        <p:txBody>
          <a:bodyPr/>
          <a:lstStyle/>
          <a:p>
            <a:fld id="{725C68B6-61C2-468F-89AB-4B9F7531AA68}" type="slidenum">
              <a:rPr lang="ru-RU" smtClean="0"/>
              <a:pPr/>
              <a:t>‹#›</a:t>
            </a:fld>
            <a:endParaRPr lang="ru-RU" dirty="0"/>
          </a:p>
        </p:txBody>
      </p:sp>
      <p:sp>
        <p:nvSpPr>
          <p:cNvPr id="10" name="Нижний колонтитул 9"/>
          <p:cNvSpPr>
            <a:spLocks noGrp="1"/>
          </p:cNvSpPr>
          <p:nvPr>
            <p:ph type="ftr" sz="quarter" idx="16"/>
          </p:nvPr>
        </p:nvSpPr>
        <p:spPr/>
        <p:txBody>
          <a:bodyPr/>
          <a:lstStyle/>
          <a:p>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5B106E36-FD25-4E2D-B0AA-010F637433A0}" type="datetimeFigureOut">
              <a:rPr lang="ru-RU" smtClean="0"/>
              <a:pPr/>
              <a:t>05.03.2011</a:t>
            </a:fld>
            <a:endParaRPr lang="ru-RU" dirty="0"/>
          </a:p>
        </p:txBody>
      </p:sp>
      <p:sp>
        <p:nvSpPr>
          <p:cNvPr id="9" name="Номер слайда 8"/>
          <p:cNvSpPr>
            <a:spLocks noGrp="1"/>
          </p:cNvSpPr>
          <p:nvPr>
            <p:ph type="sldNum" sz="quarter" idx="11"/>
          </p:nvPr>
        </p:nvSpPr>
        <p:spPr/>
        <p:txBody>
          <a:bodyPr/>
          <a:lstStyle/>
          <a:p>
            <a:fld id="{725C68B6-61C2-468F-89AB-4B9F7531AA68}" type="slidenum">
              <a:rPr lang="ru-RU" smtClean="0"/>
              <a:pPr/>
              <a:t>‹#›</a:t>
            </a:fld>
            <a:endParaRPr lang="ru-RU" dirty="0"/>
          </a:p>
        </p:txBody>
      </p:sp>
      <p:sp>
        <p:nvSpPr>
          <p:cNvPr id="10" name="Нижний колонтитул 9"/>
          <p:cNvSpPr>
            <a:spLocks noGrp="1"/>
          </p:cNvSpPr>
          <p:nvPr>
            <p:ph type="ftr" sz="quarter" idx="12"/>
          </p:nvPr>
        </p:nvSpPr>
        <p:spPr/>
        <p:txBody>
          <a:bodyPr/>
          <a:lstStyle/>
          <a:p>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B106E36-FD25-4E2D-B0AA-010F637433A0}" type="datetimeFigureOut">
              <a:rPr lang="ru-RU" smtClean="0"/>
              <a:pPr/>
              <a:t>05.03.2011</a:t>
            </a:fld>
            <a:endParaRPr lang="ru-RU" dirty="0"/>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dirty="0"/>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725C68B6-61C2-468F-89AB-4B9F7531AA68}" type="slidenum">
              <a:rPr lang="ru-RU" smtClean="0"/>
              <a:pPr/>
              <a:t>‹#›</a:t>
            </a:fld>
            <a:endParaRPr lang="ru-RU" dirty="0"/>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Прямоугольник 8"/>
          <p:cNvSpPr/>
          <p:nvPr/>
        </p:nvSpPr>
        <p:spPr>
          <a:xfrm flipH="1">
            <a:off x="8153400" y="0"/>
            <a:ext cx="990600" cy="6858000"/>
          </a:xfrm>
          <a:prstGeom prst="rect">
            <a:avLst/>
          </a:prstGeom>
          <a:blipFill>
            <a:blip r:embed="rId13">
              <a:alphaModFix amt="43000"/>
            </a:blip>
            <a:tile tx="0" ty="0" sx="50000" sy="50000" flip="none" algn="tl"/>
          </a:blipFill>
          <a:ln w="0" cap="flat" cmpd="sng" algn="ctr">
            <a:noFill/>
            <a:prstDash val="solid"/>
          </a:ln>
          <a:effectLst>
            <a:fillOverlay blend="mult">
              <a:gradFill rotWithShape="1">
                <a:gsLst>
                  <a:gs pos="0">
                    <a:schemeClr val="tx2">
                      <a:tint val="62000"/>
                      <a:satMod val="420000"/>
                    </a:schemeClr>
                  </a:gs>
                  <a:gs pos="100000">
                    <a:schemeClr val="tx2">
                      <a:shade val="20000"/>
                      <a:satMod val="170000"/>
                    </a:schemeClr>
                  </a:gs>
                </a:gsLst>
                <a:path path="circle">
                  <a:fillToRect l="50000" t="110000" r="50000" b="-10000"/>
                </a:path>
                <a:tileRect/>
              </a:gradFill>
            </a:fillOverlay>
            <a:innerShdw blurRad="63500" dist="44450" dir="10800000">
              <a:srgbClr val="000000">
                <a:alpha val="45000"/>
              </a:srgbClr>
            </a:inn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 name="Заголовок 2"/>
          <p:cNvSpPr>
            <a:spLocks noGrp="1"/>
          </p:cNvSpPr>
          <p:nvPr>
            <p:ph type="title"/>
          </p:nvPr>
        </p:nvSpPr>
        <p:spPr>
          <a:xfrm>
            <a:off x="457200" y="320040"/>
            <a:ext cx="7239000" cy="1143000"/>
          </a:xfrm>
          <a:prstGeom prst="rect">
            <a:avLst/>
          </a:prstGeom>
        </p:spPr>
        <p:txBody>
          <a:bodyPr vert="horz" lIns="45720" tIns="0" rIns="45720" bIns="0" anchor="b" anchorCtr="0">
            <a:normAutofit/>
          </a:bodyPr>
          <a:lstStyle>
            <a:extLst/>
          </a:lstStyle>
          <a:p>
            <a:r>
              <a:rPr kumimoji="0" lang="ru-RU" smtClean="0"/>
              <a:t>Образец заголовка</a:t>
            </a:r>
            <a:endParaRPr kumimoji="0" lang="en-US"/>
          </a:p>
        </p:txBody>
      </p:sp>
      <p:sp>
        <p:nvSpPr>
          <p:cNvPr id="31" name="Текст 30"/>
          <p:cNvSpPr>
            <a:spLocks noGrp="1"/>
          </p:cNvSpPr>
          <p:nvPr>
            <p:ph type="body" idx="1"/>
          </p:nvPr>
        </p:nvSpPr>
        <p:spPr>
          <a:xfrm>
            <a:off x="457200" y="1609416"/>
            <a:ext cx="7239000" cy="4846320"/>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7" name="Дата 26"/>
          <p:cNvSpPr>
            <a:spLocks noGrp="1"/>
          </p:cNvSpPr>
          <p:nvPr>
            <p:ph type="dt" sz="half" idx="2"/>
          </p:nvPr>
        </p:nvSpPr>
        <p:spPr>
          <a:xfrm>
            <a:off x="4245936" y="6557946"/>
            <a:ext cx="2002464" cy="226902"/>
          </a:xfrm>
          <a:prstGeom prst="rect">
            <a:avLst/>
          </a:prstGeom>
        </p:spPr>
        <p:txBody>
          <a:bodyPr vert="horz" tIns="0" bIns="0" anchor="b"/>
          <a:lstStyle>
            <a:lvl1pPr algn="l" eaLnBrk="1" latinLnBrk="0" hangingPunct="1">
              <a:defRPr kumimoji="0" sz="1000">
                <a:solidFill>
                  <a:schemeClr val="tx2"/>
                </a:solidFill>
              </a:defRPr>
            </a:lvl1pPr>
            <a:extLst/>
          </a:lstStyle>
          <a:p>
            <a:fld id="{5B106E36-FD25-4E2D-B0AA-010F637433A0}" type="datetimeFigureOut">
              <a:rPr lang="ru-RU" smtClean="0"/>
              <a:pPr/>
              <a:t>05.03.2011</a:t>
            </a:fld>
            <a:endParaRPr lang="ru-RU" dirty="0"/>
          </a:p>
        </p:txBody>
      </p:sp>
      <p:sp>
        <p:nvSpPr>
          <p:cNvPr id="4" name="Нижний колонтитул 3"/>
          <p:cNvSpPr>
            <a:spLocks noGrp="1"/>
          </p:cNvSpPr>
          <p:nvPr>
            <p:ph type="ftr" sz="quarter" idx="3"/>
          </p:nvPr>
        </p:nvSpPr>
        <p:spPr>
          <a:xfrm>
            <a:off x="457200" y="6557946"/>
            <a:ext cx="3657600" cy="228600"/>
          </a:xfrm>
          <a:prstGeom prst="rect">
            <a:avLst/>
          </a:prstGeom>
        </p:spPr>
        <p:txBody>
          <a:bodyPr vert="horz" tIns="0" bIns="0" anchor="b"/>
          <a:lstStyle>
            <a:lvl1pPr algn="r" eaLnBrk="1" latinLnBrk="0" hangingPunct="1">
              <a:defRPr kumimoji="0" sz="1000">
                <a:solidFill>
                  <a:schemeClr val="tx2"/>
                </a:solidFill>
              </a:defRPr>
            </a:lvl1pPr>
            <a:extLst/>
          </a:lstStyle>
          <a:p>
            <a:endParaRPr lang="ru-RU" dirty="0"/>
          </a:p>
        </p:txBody>
      </p:sp>
      <p:sp>
        <p:nvSpPr>
          <p:cNvPr id="16" name="Номер слайда 15"/>
          <p:cNvSpPr>
            <a:spLocks noGrp="1"/>
          </p:cNvSpPr>
          <p:nvPr>
            <p:ph type="sldNum" sz="quarter" idx="4"/>
          </p:nvPr>
        </p:nvSpPr>
        <p:spPr>
          <a:xfrm>
            <a:off x="6251448" y="6556248"/>
            <a:ext cx="588336" cy="228600"/>
          </a:xfrm>
          <a:prstGeom prst="rect">
            <a:avLst/>
          </a:prstGeom>
        </p:spPr>
        <p:txBody>
          <a:bodyPr vert="horz" lIns="0" tIns="0" rIns="0" bIns="0" anchor="b"/>
          <a:lstStyle>
            <a:lvl1pPr algn="r" eaLnBrk="1" latinLnBrk="0" hangingPunct="1">
              <a:defRPr kumimoji="0" sz="1100">
                <a:solidFill>
                  <a:schemeClr val="tx2"/>
                </a:solidFill>
              </a:defRPr>
            </a:lvl1pPr>
            <a:extLst/>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rtl="0" eaLnBrk="1" latinLnBrk="0" hangingPunct="1">
        <a:spcBef>
          <a:spcPct val="0"/>
        </a:spcBef>
        <a:buNone/>
        <a:defRPr kumimoji="0" sz="3800" b="1" kern="1200" cap="all" baseline="0">
          <a:ln w="500">
            <a:solidFill>
              <a:schemeClr val="tx2">
                <a:shade val="20000"/>
                <a:satMod val="120000"/>
              </a:schemeClr>
            </a:solidFill>
          </a:ln>
          <a:gradFill>
            <a:gsLst>
              <a:gs pos="0">
                <a:schemeClr val="accent4">
                  <a:tint val="13000"/>
                </a:schemeClr>
              </a:gs>
              <a:gs pos="10000">
                <a:schemeClr val="accent4">
                  <a:tint val="20000"/>
                </a:schemeClr>
              </a:gs>
              <a:gs pos="49000">
                <a:schemeClr val="accent4">
                  <a:tint val="70000"/>
                </a:schemeClr>
              </a:gs>
              <a:gs pos="50000">
                <a:schemeClr val="accent4">
                  <a:tint val="97000"/>
                </a:schemeClr>
              </a:gs>
              <a:gs pos="100000">
                <a:schemeClr val="accent4">
                  <a:tint val="20000"/>
                </a:schemeClr>
              </a:gs>
            </a:gsLst>
            <a:lin ang="5400000" scaled="1"/>
          </a:gradFill>
          <a:effectLst/>
          <a:latin typeface="+mj-lt"/>
          <a:ea typeface="+mj-ea"/>
          <a:cs typeface="+mj-cs"/>
        </a:defRPr>
      </a:lvl1pPr>
      <a:extLst/>
    </p:titleStyle>
    <p:bodyStyle>
      <a:lvl1pPr marL="274320" indent="-274320" algn="l" rtl="0" eaLnBrk="1" latinLnBrk="0" hangingPunct="1">
        <a:spcBef>
          <a:spcPts val="600"/>
        </a:spcBef>
        <a:buClr>
          <a:schemeClr val="tx2"/>
        </a:buClr>
        <a:buSzPct val="73000"/>
        <a:buFont typeface="Wingdings 2"/>
        <a:buChar char=""/>
        <a:defRPr kumimoji="0" sz="2600" kern="1200" baseline="0">
          <a:solidFill>
            <a:schemeClr val="tx1"/>
          </a:solidFill>
          <a:latin typeface="+mn-lt"/>
          <a:ea typeface="+mn-ea"/>
          <a:cs typeface="+mn-cs"/>
        </a:defRPr>
      </a:lvl1pPr>
      <a:lvl2pPr marL="521208" indent="-228600" algn="l" rtl="0" eaLnBrk="1" latinLnBrk="0" hangingPunct="1">
        <a:spcBef>
          <a:spcPts val="500"/>
        </a:spcBef>
        <a:buClr>
          <a:schemeClr val="accent4"/>
        </a:buClr>
        <a:buSzPct val="80000"/>
        <a:buFont typeface="Wingdings 2"/>
        <a:buChar char=""/>
        <a:defRPr kumimoji="0" sz="2300" kern="1200">
          <a:solidFill>
            <a:schemeClr val="tx1">
              <a:tint val="85000"/>
            </a:schemeClr>
          </a:solidFill>
          <a:latin typeface="+mn-lt"/>
          <a:ea typeface="+mn-ea"/>
          <a:cs typeface="+mn-cs"/>
        </a:defRPr>
      </a:lvl2pPr>
      <a:lvl3pPr marL="758952" indent="-228600" algn="l" rtl="0" eaLnBrk="1" latinLnBrk="0" hangingPunct="1">
        <a:spcBef>
          <a:spcPts val="400"/>
        </a:spcBef>
        <a:buClr>
          <a:schemeClr val="accent4"/>
        </a:buClr>
        <a:buSzPct val="60000"/>
        <a:buFont typeface="Wingdings"/>
        <a:buChar char=""/>
        <a:defRPr kumimoji="0" sz="2000" kern="1200">
          <a:solidFill>
            <a:schemeClr val="tx1"/>
          </a:solidFill>
          <a:latin typeface="+mn-lt"/>
          <a:ea typeface="+mn-ea"/>
          <a:cs typeface="+mn-cs"/>
        </a:defRPr>
      </a:lvl3pPr>
      <a:lvl4pPr marL="1005840" indent="-228600" algn="l" rtl="0" eaLnBrk="1" latinLnBrk="0" hangingPunct="1">
        <a:spcBef>
          <a:spcPct val="20000"/>
        </a:spcBef>
        <a:buClr>
          <a:schemeClr val="accent4"/>
        </a:buClr>
        <a:buSzPct val="80000"/>
        <a:buFont typeface="Wingdings 2"/>
        <a:buChar char=""/>
        <a:defRPr kumimoji="0" sz="2000" kern="1200">
          <a:solidFill>
            <a:schemeClr val="tx1">
              <a:tint val="85000"/>
            </a:schemeClr>
          </a:solidFill>
          <a:latin typeface="+mn-lt"/>
          <a:ea typeface="+mn-ea"/>
          <a:cs typeface="+mn-cs"/>
        </a:defRPr>
      </a:lvl4pPr>
      <a:lvl5pPr marL="1280160" indent="-228600" algn="l" rtl="0" eaLnBrk="1" latinLnBrk="0" hangingPunct="1">
        <a:spcBef>
          <a:spcPts val="400"/>
        </a:spcBef>
        <a:buClr>
          <a:schemeClr val="accent4"/>
        </a:buClr>
        <a:buSzPct val="70000"/>
        <a:buFont typeface="Wingdings"/>
        <a:buChar char=""/>
        <a:defRPr kumimoji="0" sz="1800" kern="1200">
          <a:solidFill>
            <a:schemeClr val="tx1"/>
          </a:solidFill>
          <a:latin typeface="+mn-lt"/>
          <a:ea typeface="+mn-ea"/>
          <a:cs typeface="+mn-cs"/>
        </a:defRPr>
      </a:lvl5pPr>
      <a:lvl6pPr marL="1472184" indent="-182880" algn="l" rtl="0" eaLnBrk="1" latinLnBrk="0" hangingPunct="1">
        <a:spcBef>
          <a:spcPts val="400"/>
        </a:spcBef>
        <a:buClr>
          <a:schemeClr val="accent4"/>
        </a:buClr>
        <a:buSzPct val="80000"/>
        <a:buFont typeface="Wingdings 2"/>
        <a:buChar char=""/>
        <a:defRPr kumimoji="0" sz="1800" kern="1200">
          <a:solidFill>
            <a:schemeClr val="tx1">
              <a:tint val="85000"/>
            </a:schemeClr>
          </a:solidFill>
          <a:latin typeface="+mn-lt"/>
          <a:ea typeface="+mn-ea"/>
          <a:cs typeface="+mn-cs"/>
        </a:defRPr>
      </a:lvl6pPr>
      <a:lvl7pPr marL="1673352" indent="-182880" algn="l" rtl="0" eaLnBrk="1" latinLnBrk="0" hangingPunct="1">
        <a:spcBef>
          <a:spcPct val="20000"/>
        </a:spcBef>
        <a:buClr>
          <a:schemeClr val="accent4"/>
        </a:buClr>
        <a:buSzPct val="80000"/>
        <a:buFont typeface="Wingdings 2"/>
        <a:buChar char=""/>
        <a:defRPr kumimoji="0" sz="1600" kern="1200" baseline="0">
          <a:solidFill>
            <a:schemeClr val="tx1"/>
          </a:solidFill>
          <a:latin typeface="+mn-lt"/>
          <a:ea typeface="+mn-ea"/>
          <a:cs typeface="+mn-cs"/>
        </a:defRPr>
      </a:lvl7pPr>
      <a:lvl8pPr marL="1847088" indent="-182880" algn="l" rtl="0" eaLnBrk="1" latinLnBrk="0" hangingPunct="1">
        <a:spcBef>
          <a:spcPts val="300"/>
        </a:spcBef>
        <a:buClr>
          <a:schemeClr val="accent4"/>
        </a:buClr>
        <a:buSzPct val="100000"/>
        <a:buChar char="•"/>
        <a:defRPr kumimoji="0" sz="1600" kern="1200" baseline="0">
          <a:solidFill>
            <a:schemeClr val="tx1">
              <a:tint val="85000"/>
            </a:schemeClr>
          </a:solidFill>
          <a:latin typeface="+mn-lt"/>
          <a:ea typeface="+mn-ea"/>
          <a:cs typeface="+mn-cs"/>
        </a:defRPr>
      </a:lvl8pPr>
      <a:lvl9pPr marL="2057400" indent="-182880" algn="l" rtl="0" eaLnBrk="1" latinLnBrk="0" hangingPunct="1">
        <a:spcBef>
          <a:spcPct val="20000"/>
        </a:spcBef>
        <a:buClr>
          <a:schemeClr val="accent4"/>
        </a:buClr>
        <a:buSzPct val="100000"/>
        <a:buFont typeface="Wingdings"/>
        <a:buChar char="§"/>
        <a:defRPr kumimoji="0" sz="14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1055;&#1088;&#1086;&#1077;&#1082;&#1090;%20&#1087;&#1088;&#1086;%20&#1048;&#1088;&#1082;&#1091;&#1090;&#1089;&#1082;%20&#1085;&#1072;%20&#1072;&#1085;&#1075;&#1083;&#1080;&#1081;&#1089;&#1082;&#1086;&#1084;%20&#1103;&#1079;&#1099;&#1082;&#1077;.doc" TargetMode="External"/><Relationship Id="rId7" Type="http://schemas.openxmlformats.org/officeDocument/2006/relationships/image" Target="../media/image6.jpeg"/><Relationship Id="rId2" Type="http://schemas.openxmlformats.org/officeDocument/2006/relationships/slide" Target="slide2.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hyperlink" Target="Odessa2.doc" TargetMode="Externa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ctrTitle"/>
          </p:nvPr>
        </p:nvSpPr>
        <p:spPr/>
        <p:txBody>
          <a:bodyPr/>
          <a:lstStyle/>
          <a:p>
            <a:r>
              <a:rPr lang="en-US" dirty="0" smtClean="0"/>
              <a:t>Welcome to my native place!</a:t>
            </a:r>
            <a:endParaRPr lang="ru-RU" dirty="0"/>
          </a:p>
        </p:txBody>
      </p:sp>
      <p:sp>
        <p:nvSpPr>
          <p:cNvPr id="2" name="Подзаголовок 1"/>
          <p:cNvSpPr>
            <a:spLocks noGrp="1"/>
          </p:cNvSpPr>
          <p:nvPr>
            <p:ph type="subTitle" idx="1"/>
          </p:nvPr>
        </p:nvSpPr>
        <p:spPr/>
        <p:txBody>
          <a:bodyPr>
            <a:normAutofit lnSpcReduction="10000"/>
          </a:bodyPr>
          <a:lstStyle/>
          <a:p>
            <a:r>
              <a:rPr lang="en-US" dirty="0" smtClean="0">
                <a:hlinkClick r:id="rId2" action="ppaction://hlinksldjump"/>
              </a:rPr>
              <a:t>Alexander Borodin</a:t>
            </a:r>
            <a:endParaRPr lang="en-US" dirty="0" smtClean="0"/>
          </a:p>
          <a:p>
            <a:r>
              <a:rPr lang="en-US" dirty="0" smtClean="0">
                <a:hlinkClick r:id="rId3" action="ppaction://hlinkfile"/>
              </a:rPr>
              <a:t>Daniela </a:t>
            </a:r>
            <a:r>
              <a:rPr lang="en-US" dirty="0" err="1" smtClean="0">
                <a:hlinkClick r:id="rId3" action="ppaction://hlinkfile"/>
              </a:rPr>
              <a:t>Cisse</a:t>
            </a:r>
            <a:endParaRPr lang="en-US" dirty="0" smtClean="0"/>
          </a:p>
          <a:p>
            <a:r>
              <a:rPr lang="en-US" dirty="0" smtClean="0">
                <a:hlinkClick r:id="rId4" action="ppaction://hlinkfile"/>
              </a:rPr>
              <a:t>Michel </a:t>
            </a:r>
            <a:r>
              <a:rPr lang="en-US" dirty="0" err="1" smtClean="0">
                <a:hlinkClick r:id="rId4" action="ppaction://hlinkfile"/>
              </a:rPr>
              <a:t>Balamou</a:t>
            </a:r>
            <a:r>
              <a:rPr lang="en-US" dirty="0" smtClean="0">
                <a:hlinkClick r:id="rId4" action="ppaction://hlinkfile"/>
              </a:rPr>
              <a:t> </a:t>
            </a:r>
            <a:endParaRPr lang="ru-RU" dirty="0"/>
          </a:p>
        </p:txBody>
      </p:sp>
      <p:pic>
        <p:nvPicPr>
          <p:cNvPr id="1026" name="Picture 2" descr="C:\Documents and Settings\Admin\Рабочий стол\Готовая работа МИД\Welcome\Odessa-2.jpg"/>
          <p:cNvPicPr>
            <a:picLocks noChangeAspect="1" noChangeArrowheads="1"/>
          </p:cNvPicPr>
          <p:nvPr/>
        </p:nvPicPr>
        <p:blipFill>
          <a:blip r:embed="rId5"/>
          <a:srcRect/>
          <a:stretch>
            <a:fillRect/>
          </a:stretch>
        </p:blipFill>
        <p:spPr bwMode="auto">
          <a:xfrm>
            <a:off x="285720" y="4643446"/>
            <a:ext cx="2857500" cy="1905000"/>
          </a:xfrm>
          <a:prstGeom prst="rect">
            <a:avLst/>
          </a:prstGeom>
          <a:noFill/>
        </p:spPr>
      </p:pic>
      <p:pic>
        <p:nvPicPr>
          <p:cNvPr id="1027" name="Picture 3" descr="C:\Documents and Settings\Admin\Рабочий стол\Готовая работа МИД\Welcome\Irkutsc.jpg"/>
          <p:cNvPicPr>
            <a:picLocks noChangeAspect="1" noChangeArrowheads="1"/>
          </p:cNvPicPr>
          <p:nvPr/>
        </p:nvPicPr>
        <p:blipFill>
          <a:blip r:embed="rId6"/>
          <a:srcRect/>
          <a:stretch>
            <a:fillRect/>
          </a:stretch>
        </p:blipFill>
        <p:spPr bwMode="auto">
          <a:xfrm>
            <a:off x="214282" y="2571744"/>
            <a:ext cx="2857500" cy="1905000"/>
          </a:xfrm>
          <a:prstGeom prst="rect">
            <a:avLst/>
          </a:prstGeom>
          <a:noFill/>
        </p:spPr>
      </p:pic>
      <p:pic>
        <p:nvPicPr>
          <p:cNvPr id="1028" name="Picture 4" descr="C:\Documents and Settings\Admin\Рабочий стол\Готовая работа МИД\Welcome\Maykop.jpg"/>
          <p:cNvPicPr>
            <a:picLocks noChangeAspect="1" noChangeArrowheads="1"/>
          </p:cNvPicPr>
          <p:nvPr/>
        </p:nvPicPr>
        <p:blipFill>
          <a:blip r:embed="rId7"/>
          <a:srcRect/>
          <a:stretch>
            <a:fillRect/>
          </a:stretch>
        </p:blipFill>
        <p:spPr bwMode="auto">
          <a:xfrm>
            <a:off x="214282" y="214290"/>
            <a:ext cx="2857500" cy="2143125"/>
          </a:xfrm>
          <a:prstGeom prst="rect">
            <a:avLst/>
          </a:prstGeom>
          <a:noFill/>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r>
              <a:rPr lang="en-US" sz="3200" dirty="0" smtClean="0">
                <a:latin typeface="Bickham Script Pro Regular" pitchFamily="66" charset="0"/>
              </a:rPr>
              <a:t>Borodin Alexander </a:t>
            </a:r>
            <a:endParaRPr lang="ru-RU" sz="3200" dirty="0"/>
          </a:p>
        </p:txBody>
      </p:sp>
      <p:sp>
        <p:nvSpPr>
          <p:cNvPr id="2" name="Заголовок 1"/>
          <p:cNvSpPr>
            <a:spLocks noGrp="1"/>
          </p:cNvSpPr>
          <p:nvPr>
            <p:ph type="ctrTitle"/>
          </p:nvPr>
        </p:nvSpPr>
        <p:spPr>
          <a:xfrm>
            <a:off x="500034" y="1357298"/>
            <a:ext cx="8305800" cy="1571636"/>
          </a:xfrm>
          <a:effectLst>
            <a:reflection blurRad="6350" stA="52000" endA="300" endPos="35000" dir="5400000" sy="-100000" algn="bl" rotWithShape="0"/>
          </a:effectLst>
        </p:spPr>
        <p:txBody>
          <a:bodyPr/>
          <a:lstStyle/>
          <a:p>
            <a:r>
              <a:rPr lang="ru-RU" dirty="0" smtClean="0"/>
              <a:t> </a:t>
            </a:r>
            <a:r>
              <a:rPr smtClean="0"/>
              <a:t>Maykop is the valley of apple trees.</a:t>
            </a:r>
            <a:endParaRPr lang="ru-RU" dirty="0"/>
          </a:p>
        </p:txBody>
      </p:sp>
    </p:spTree>
  </p:cSld>
  <p:clrMapOvr>
    <a:masterClrMapping/>
  </p:clrMapOvr>
  <p:transition>
    <p:fade/>
    <p:sndAc>
      <p:stSnd>
        <p:snd r:embed="rId2" name="voltage.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
                                        </p:tgtEl>
                                        <p:attrNameLst>
                                          <p:attrName>ppt_y</p:attrName>
                                        </p:attrNameLst>
                                      </p:cBhvr>
                                      <p:tavLst>
                                        <p:tav tm="0">
                                          <p:val>
                                            <p:strVal val="#ppt_y"/>
                                          </p:val>
                                        </p:tav>
                                        <p:tav tm="100000">
                                          <p:val>
                                            <p:strVal val="#ppt_y"/>
                                          </p:val>
                                        </p:tav>
                                      </p:tavLst>
                                    </p:anim>
                                    <p:anim calcmode="lin" valueType="num">
                                      <p:cBhvr>
                                        <p:cTn id="9"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0" presetClass="entr" presetSubtype="0" fill="hold" nodeType="clickEffect">
                                  <p:stCondLst>
                                    <p:cond delay="0"/>
                                  </p:stCondLst>
                                  <p:iterate type="lt">
                                    <p:tmPct val="10000"/>
                                  </p:iterate>
                                  <p:childTnLst>
                                    <p:set>
                                      <p:cBhvr>
                                        <p:cTn id="15" dur="1" fill="hold">
                                          <p:stCondLst>
                                            <p:cond delay="0"/>
                                          </p:stCondLst>
                                        </p:cTn>
                                        <p:tgtEl>
                                          <p:spTgt spid="3">
                                            <p:txEl>
                                              <p:pRg st="0" end="0"/>
                                            </p:txEl>
                                          </p:spTgt>
                                        </p:tgtEl>
                                        <p:attrNameLst>
                                          <p:attrName>style.visibility</p:attrName>
                                        </p:attrNameLst>
                                      </p:cBhvr>
                                      <p:to>
                                        <p:strVal val="visible"/>
                                      </p:to>
                                    </p:set>
                                    <p:animEffect transition="in" filter="fade">
                                      <p:cBhvr>
                                        <p:cTn id="16" dur="1000"/>
                                        <p:tgtEl>
                                          <p:spTgt spid="3">
                                            <p:txEl>
                                              <p:pRg st="0" end="0"/>
                                            </p:txEl>
                                          </p:spTgt>
                                        </p:tgtEl>
                                      </p:cBhvr>
                                    </p:animEffect>
                                    <p:anim calcmode="lin" valueType="num">
                                      <p:cBhvr>
                                        <p:cTn id="17" dur="1000" fill="hold"/>
                                        <p:tgtEl>
                                          <p:spTgt spid="3">
                                            <p:txEl>
                                              <p:pRg st="0" end="0"/>
                                            </p:txEl>
                                          </p:spTgt>
                                        </p:tgtEl>
                                        <p:attrNameLst>
                                          <p:attrName>ppt_x</p:attrName>
                                        </p:attrNameLst>
                                      </p:cBhvr>
                                      <p:tavLst>
                                        <p:tav tm="0">
                                          <p:val>
                                            <p:strVal val="#ppt_x-.1"/>
                                          </p:val>
                                        </p:tav>
                                        <p:tav tm="100000">
                                          <p:val>
                                            <p:strVal val="#ppt_x"/>
                                          </p:val>
                                        </p:tav>
                                      </p:tavLst>
                                    </p:anim>
                                    <p:anim calcmode="lin" valueType="num">
                                      <p:cBhvr>
                                        <p:cTn id="1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357298"/>
            <a:ext cx="5500726" cy="5214974"/>
          </a:xfrm>
        </p:spPr>
        <p:txBody>
          <a:bodyPr>
            <a:normAutofit fontScale="25000" lnSpcReduction="20000"/>
          </a:bodyPr>
          <a:lstStyle/>
          <a:p>
            <a:r>
              <a:rPr lang="en-US" sz="6400" dirty="0" smtClean="0">
                <a:latin typeface="Times New Roman" pitchFamily="18" charset="0"/>
                <a:cs typeface="Times New Roman" pitchFamily="18" charset="0"/>
              </a:rPr>
              <a:t>Good day! My name is Sasha Borodin. Now in my project I am going to tell you  about my native place </a:t>
            </a:r>
            <a:r>
              <a:rPr lang="ru-RU" sz="6400" dirty="0" smtClean="0">
                <a:latin typeface="Times New Roman" pitchFamily="18" charset="0"/>
                <a:cs typeface="Times New Roman" pitchFamily="18" charset="0"/>
              </a:rPr>
              <a:t>- </a:t>
            </a:r>
            <a:r>
              <a:rPr lang="en-US" sz="6400" dirty="0" smtClean="0">
                <a:latin typeface="Times New Roman" pitchFamily="18" charset="0"/>
                <a:cs typeface="Times New Roman" pitchFamily="18" charset="0"/>
              </a:rPr>
              <a:t>the city of </a:t>
            </a:r>
            <a:r>
              <a:rPr lang="en-US" sz="6400" dirty="0" err="1" smtClean="0">
                <a:latin typeface="Times New Roman" pitchFamily="18" charset="0"/>
                <a:cs typeface="Times New Roman" pitchFamily="18" charset="0"/>
              </a:rPr>
              <a:t>Maykop</a:t>
            </a:r>
            <a:r>
              <a:rPr lang="en-US" sz="6400" dirty="0" smtClean="0">
                <a:latin typeface="Times New Roman" pitchFamily="18" charset="0"/>
                <a:cs typeface="Times New Roman" pitchFamily="18" charset="0"/>
              </a:rPr>
              <a:t>. In my project now I want to tell you about my home town of Maykop. I think  it is  the most beautiful and amazing  city in the world.  We spend a lot of time with my grandparents  and go sightseeing. If you like mountains,  canyons, green valleys, mountain tops, mysterious caves and the rough rivers, you should visit our republic Adygea. And with my grandfather and grandmother go to the Black sea. When we at Black sea, we do not stay at the hotel, we go to the car camping. Sometimes we go to the mountains, rivers, lakes, caves. One of  my </a:t>
            </a:r>
            <a:r>
              <a:rPr lang="en-US" sz="6400" dirty="0" err="1" smtClean="0">
                <a:latin typeface="Times New Roman" pitchFamily="18" charset="0"/>
                <a:cs typeface="Times New Roman" pitchFamily="18" charset="0"/>
              </a:rPr>
              <a:t>favourite</a:t>
            </a:r>
            <a:r>
              <a:rPr lang="en-US" sz="6400" dirty="0" smtClean="0">
                <a:latin typeface="Times New Roman" pitchFamily="18" charset="0"/>
                <a:cs typeface="Times New Roman" pitchFamily="18" charset="0"/>
              </a:rPr>
              <a:t> places  is Khadzhokhsky narrows (</a:t>
            </a:r>
            <a:r>
              <a:rPr lang="ru-RU" sz="6400" dirty="0" smtClean="0">
                <a:latin typeface="Times New Roman" pitchFamily="18" charset="0"/>
                <a:cs typeface="Times New Roman" pitchFamily="18" charset="0"/>
              </a:rPr>
              <a:t>Хаджохская теснина</a:t>
            </a:r>
            <a:r>
              <a:rPr lang="en-US" sz="6400" dirty="0" smtClean="0">
                <a:latin typeface="Times New Roman" pitchFamily="18" charset="0"/>
                <a:cs typeface="Times New Roman" pitchFamily="18" charset="0"/>
              </a:rPr>
              <a:t>). It is a deep, narrow gorge. It is a miracle of nature created by the Belaya  river, having met on the way the thickness of limestone, laid it difficult corridor. One more fantastic place is Guam Gorge (</a:t>
            </a:r>
            <a:r>
              <a:rPr lang="ru-RU" sz="6400" dirty="0" err="1" smtClean="0">
                <a:latin typeface="Times New Roman" pitchFamily="18" charset="0"/>
                <a:cs typeface="Times New Roman" pitchFamily="18" charset="0"/>
              </a:rPr>
              <a:t>Гуамское</a:t>
            </a:r>
            <a:r>
              <a:rPr lang="ru-RU" sz="6400" dirty="0" smtClean="0">
                <a:latin typeface="Times New Roman" pitchFamily="18" charset="0"/>
                <a:cs typeface="Times New Roman" pitchFamily="18" charset="0"/>
              </a:rPr>
              <a:t> ущелье</a:t>
            </a:r>
            <a:r>
              <a:rPr lang="en-US" sz="6400" dirty="0" smtClean="0">
                <a:latin typeface="Times New Roman" pitchFamily="18" charset="0"/>
                <a:cs typeface="Times New Roman" pitchFamily="18" charset="0"/>
              </a:rPr>
              <a:t> ). The height of the overhanging cliffs above the head reaches 400 meters here. In summer I am fond of swimming in the Belaya and </a:t>
            </a:r>
            <a:r>
              <a:rPr lang="en-US" sz="6400" dirty="0" err="1" smtClean="0">
                <a:latin typeface="Times New Roman" pitchFamily="18" charset="0"/>
                <a:cs typeface="Times New Roman" pitchFamily="18" charset="0"/>
              </a:rPr>
              <a:t>Kurdzhips</a:t>
            </a:r>
            <a:r>
              <a:rPr lang="en-US" sz="6400" dirty="0" smtClean="0">
                <a:latin typeface="Times New Roman" pitchFamily="18" charset="0"/>
                <a:cs typeface="Times New Roman" pitchFamily="18" charset="0"/>
              </a:rPr>
              <a:t>  rivers .  These rivers are known among fans of rafting. </a:t>
            </a:r>
            <a:endParaRPr lang="ru-RU" sz="6400" dirty="0" smtClean="0">
              <a:latin typeface="Times New Roman" pitchFamily="18" charset="0"/>
              <a:cs typeface="Times New Roman" pitchFamily="18" charset="0"/>
            </a:endParaRPr>
          </a:p>
          <a:p>
            <a:r>
              <a:rPr lang="en-US" sz="6400" dirty="0" smtClean="0">
                <a:latin typeface="Times New Roman" pitchFamily="18" charset="0"/>
                <a:cs typeface="Times New Roman" pitchFamily="18" charset="0"/>
              </a:rPr>
              <a:t> </a:t>
            </a:r>
            <a:endParaRPr lang="ru-RU" sz="6400" dirty="0" smtClean="0">
              <a:latin typeface="Times New Roman" pitchFamily="18" charset="0"/>
              <a:cs typeface="Times New Roman" pitchFamily="18" charset="0"/>
            </a:endParaRPr>
          </a:p>
          <a:p>
            <a:endParaRPr lang="ru-RU" sz="6400" dirty="0" smtClean="0"/>
          </a:p>
          <a:p>
            <a:endParaRPr lang="ru-RU" dirty="0"/>
          </a:p>
        </p:txBody>
      </p:sp>
      <p:sp>
        <p:nvSpPr>
          <p:cNvPr id="2" name="Заголовок 1"/>
          <p:cNvSpPr>
            <a:spLocks noGrp="1"/>
          </p:cNvSpPr>
          <p:nvPr>
            <p:ph type="title"/>
          </p:nvPr>
        </p:nvSpPr>
        <p:spPr>
          <a:xfrm>
            <a:off x="357158" y="214290"/>
            <a:ext cx="8229600" cy="1219200"/>
          </a:xfrm>
        </p:spPr>
        <p:txBody>
          <a:bodyPr/>
          <a:lstStyle/>
          <a:p>
            <a:r>
              <a:rPr lang="en-US" dirty="0" smtClean="0"/>
              <a:t>Myself</a:t>
            </a:r>
            <a:endParaRPr lang="ru-RU" dirty="0"/>
          </a:p>
        </p:txBody>
      </p:sp>
      <p:pic>
        <p:nvPicPr>
          <p:cNvPr id="4" name="Picture 2" descr="C:\Users\Санек\Desktop\Documents\майкоп фото\саша 1.jpg"/>
          <p:cNvPicPr>
            <a:picLocks noChangeAspect="1" noChangeArrowheads="1"/>
          </p:cNvPicPr>
          <p:nvPr/>
        </p:nvPicPr>
        <p:blipFill>
          <a:blip r:embed="rId2" cstate="print"/>
          <a:srcRect/>
          <a:stretch>
            <a:fillRect/>
          </a:stretch>
        </p:blipFill>
        <p:spPr bwMode="auto">
          <a:xfrm>
            <a:off x="5786445" y="571480"/>
            <a:ext cx="3150599" cy="3071834"/>
          </a:xfrm>
          <a:prstGeom prst="rect">
            <a:avLst/>
          </a:prstGeom>
          <a:noFill/>
          <a:effectLst>
            <a:softEdge rad="317500"/>
          </a:effectLst>
        </p:spPr>
      </p:pic>
      <p:pic>
        <p:nvPicPr>
          <p:cNvPr id="1027" name="Picture 3" descr="C:\Users\Санек\Desktop\Documents\майкоп фото\саша2.jpg"/>
          <p:cNvPicPr>
            <a:picLocks noChangeAspect="1" noChangeArrowheads="1"/>
          </p:cNvPicPr>
          <p:nvPr/>
        </p:nvPicPr>
        <p:blipFill>
          <a:blip r:embed="rId3" cstate="print"/>
          <a:srcRect/>
          <a:stretch>
            <a:fillRect/>
          </a:stretch>
        </p:blipFill>
        <p:spPr bwMode="auto">
          <a:xfrm>
            <a:off x="5715008" y="3429000"/>
            <a:ext cx="3188525" cy="3000396"/>
          </a:xfrm>
          <a:prstGeom prst="rect">
            <a:avLst/>
          </a:prstGeom>
          <a:noFill/>
          <a:effectLst>
            <a:softEdge rad="317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20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5" presetClass="entr" presetSubtype="0" fill="hold" nodeType="clickEffect">
                                  <p:stCondLst>
                                    <p:cond delay="0"/>
                                  </p:stCondLst>
                                  <p:childTnLst>
                                    <p:set>
                                      <p:cBhvr>
                                        <p:cTn id="26" dur="1" fill="hold">
                                          <p:stCondLst>
                                            <p:cond delay="0"/>
                                          </p:stCondLst>
                                        </p:cTn>
                                        <p:tgtEl>
                                          <p:spTgt spid="1027"/>
                                        </p:tgtEl>
                                        <p:attrNameLst>
                                          <p:attrName>style.visibility</p:attrName>
                                        </p:attrNameLst>
                                      </p:cBhvr>
                                      <p:to>
                                        <p:strVal val="visible"/>
                                      </p:to>
                                    </p:set>
                                    <p:anim calcmode="lin" valueType="num">
                                      <p:cBhvr>
                                        <p:cTn id="27" dur="500" decel="50000" fill="hold">
                                          <p:stCondLst>
                                            <p:cond delay="0"/>
                                          </p:stCondLst>
                                        </p:cTn>
                                        <p:tgtEl>
                                          <p:spTgt spid="1027"/>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027"/>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027"/>
                                        </p:tgtEl>
                                        <p:attrNameLst>
                                          <p:attrName>ppt_w</p:attrName>
                                        </p:attrNameLst>
                                      </p:cBhvr>
                                      <p:tavLst>
                                        <p:tav tm="0">
                                          <p:val>
                                            <p:strVal val="#ppt_w*.05"/>
                                          </p:val>
                                        </p:tav>
                                        <p:tav tm="100000">
                                          <p:val>
                                            <p:strVal val="#ppt_w"/>
                                          </p:val>
                                        </p:tav>
                                      </p:tavLst>
                                    </p:anim>
                                    <p:anim calcmode="lin" valueType="num">
                                      <p:cBhvr>
                                        <p:cTn id="30" dur="1000" fill="hold"/>
                                        <p:tgtEl>
                                          <p:spTgt spid="1027"/>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027"/>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027"/>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027"/>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85720" y="1571612"/>
            <a:ext cx="4714908" cy="5072098"/>
          </a:xfrm>
        </p:spPr>
        <p:txBody>
          <a:bodyPr>
            <a:normAutofit fontScale="77500" lnSpcReduction="20000"/>
          </a:bodyPr>
          <a:lstStyle/>
          <a:p>
            <a:r>
              <a:rPr lang="en-US" dirty="0" smtClean="0">
                <a:latin typeface="Times New Roman" pitchFamily="18" charset="0"/>
                <a:cs typeface="Times New Roman" pitchFamily="18" charset="0"/>
              </a:rPr>
              <a:t> Maykop (Russian:</a:t>
            </a:r>
            <a:r>
              <a:rPr lang="ru-RU" dirty="0" smtClean="0">
                <a:latin typeface="Times New Roman" pitchFamily="18" charset="0"/>
                <a:cs typeface="Times New Roman" pitchFamily="18" charset="0"/>
              </a:rPr>
              <a:t> Майкоп</a:t>
            </a:r>
            <a:r>
              <a:rPr lang="en-US" dirty="0" smtClean="0">
                <a:latin typeface="Times New Roman" pitchFamily="18" charset="0"/>
                <a:cs typeface="Times New Roman" pitchFamily="18" charset="0"/>
              </a:rPr>
              <a:t>; Adyghe: </a:t>
            </a:r>
            <a:r>
              <a:rPr lang="ru-RU" dirty="0" smtClean="0">
                <a:latin typeface="Times New Roman" pitchFamily="18" charset="0"/>
                <a:cs typeface="Times New Roman" pitchFamily="18" charset="0"/>
              </a:rPr>
              <a:t>Мыекъуапэ </a:t>
            </a:r>
            <a:r>
              <a:rPr lang="en-US" dirty="0" smtClean="0">
                <a:latin typeface="Times New Roman" pitchFamily="18" charset="0"/>
                <a:cs typeface="Times New Roman" pitchFamily="18" charset="0"/>
              </a:rPr>
              <a:t>. literal translation - the valley of apple trees) is a city in Russia, capital of the Republic of Adygea, located on the right bank of the Belaya River (a tributary of the Kuban), some 1,600 km south of Moscow. Population: 154,8 thousand. (2010).Geographical position of the Republic of Adygea - one of the most picturesque corners of the Russian Federation, located in the central part of the Northwest Caucasus in the basins of the Kuban, Laba and Belaya, between 45 ° 13 'and 43 ° 46' N and 38 ° 41 'and 40 ° 46' E Parallel 44 ° 30 'N divides the republic  halfly. Average temperature in June composes 29Ñ , in  January composes 2C. Almost 40% of the territory occupied by forests.</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en-US" dirty="0" smtClean="0"/>
              <a:t>General information</a:t>
            </a:r>
            <a:endParaRPr lang="ru-RU" dirty="0"/>
          </a:p>
        </p:txBody>
      </p:sp>
      <p:pic>
        <p:nvPicPr>
          <p:cNvPr id="4" name="Picture 2" descr="C:\Users\Санек\Desktop\Documents\майкоп фото\саша3.jpg"/>
          <p:cNvPicPr>
            <a:picLocks noChangeAspect="1" noChangeArrowheads="1"/>
          </p:cNvPicPr>
          <p:nvPr/>
        </p:nvPicPr>
        <p:blipFill>
          <a:blip r:embed="rId2" cstate="print"/>
          <a:srcRect/>
          <a:stretch>
            <a:fillRect/>
          </a:stretch>
        </p:blipFill>
        <p:spPr bwMode="auto">
          <a:xfrm>
            <a:off x="4643438" y="1071546"/>
            <a:ext cx="4000528" cy="5286412"/>
          </a:xfrm>
          <a:prstGeom prst="rect">
            <a:avLst/>
          </a:prstGeom>
          <a:noFill/>
          <a:effectLst>
            <a:softEdge rad="317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6" presetClass="emph" presetSubtype="0" fill="hold" grpId="0" nodeType="clickEffect">
                                  <p:stCondLst>
                                    <p:cond delay="0"/>
                                  </p:stCondLst>
                                  <p:iterate type="lt">
                                    <p:tmPct val="10000"/>
                                  </p:iterate>
                                  <p:childTnLst>
                                    <p:animScale>
                                      <p:cBhvr>
                                        <p:cTn id="6" dur="250" autoRev="1" fill="hold">
                                          <p:stCondLst>
                                            <p:cond delay="0"/>
                                          </p:stCondLst>
                                        </p:cTn>
                                        <p:tgtEl>
                                          <p:spTgt spid="2"/>
                                        </p:tgtEl>
                                      </p:cBhvr>
                                      <p:to x="80000" y="100000"/>
                                    </p:animScale>
                                    <p:anim by="(#ppt_w*0.10)" calcmode="lin" valueType="num">
                                      <p:cBhvr>
                                        <p:cTn id="7" dur="250" autoRev="1" fill="hold">
                                          <p:stCondLst>
                                            <p:cond delay="0"/>
                                          </p:stCondLst>
                                        </p:cTn>
                                        <p:tgtEl>
                                          <p:spTgt spid="2"/>
                                        </p:tgtEl>
                                        <p:attrNameLst>
                                          <p:attrName>ppt_x</p:attrName>
                                        </p:attrNameLst>
                                      </p:cBhvr>
                                    </p:anim>
                                    <p:anim by="(-#ppt_w*0.10)" calcmode="lin" valueType="num">
                                      <p:cBhvr>
                                        <p:cTn id="8" dur="250" autoRev="1" fill="hold">
                                          <p:stCondLst>
                                            <p:cond delay="0"/>
                                          </p:stCondLst>
                                        </p:cTn>
                                        <p:tgtEl>
                                          <p:spTgt spid="2"/>
                                        </p:tgtEl>
                                        <p:attrNameLst>
                                          <p:attrName>ppt_y</p:attrName>
                                        </p:attrNameLst>
                                      </p:cBhvr>
                                    </p:anim>
                                    <p:animRot by="-480000">
                                      <p:cBhvr>
                                        <p:cTn id="9" dur="250" autoRev="1" fill="hold">
                                          <p:stCondLst>
                                            <p:cond delay="0"/>
                                          </p:stCondLst>
                                        </p:cTn>
                                        <p:tgtEl>
                                          <p:spTgt spid="2"/>
                                        </p:tgtEl>
                                        <p:attrNameLst>
                                          <p:attrName>r</p:attrName>
                                        </p:attrNameLst>
                                      </p:cBhvr>
                                    </p:animRot>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dissolve">
                                      <p:cBhvr>
                                        <p:cTn id="14" dur="500"/>
                                        <p:tgtEl>
                                          <p:spTgt spid="3">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1"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heel(4)">
                                      <p:cBhvr>
                                        <p:cTn id="19"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42844" y="1357298"/>
            <a:ext cx="4714908" cy="5072098"/>
          </a:xfrm>
        </p:spPr>
        <p:txBody>
          <a:bodyPr>
            <a:normAutofit fontScale="62500" lnSpcReduction="20000"/>
          </a:bodyPr>
          <a:lstStyle/>
          <a:p>
            <a:r>
              <a:rPr lang="en-US" sz="2800" dirty="0" smtClean="0">
                <a:latin typeface="Times New Roman" pitchFamily="18" charset="0"/>
                <a:cs typeface="Times New Roman" pitchFamily="18" charset="0"/>
              </a:rPr>
              <a:t>Maykop was founded in 1857 as a Russian Kuban Cossack fortress. It served as an important strategic outpost during the finale of the Caucasian War in 1858–1863.  It was granted town status in 1870. The early Bronze Age Maykop culture has been named after the city after the discovery of a royal burial site there in 1897.  In 1911, oil deposits were discovered in the vicinity of Maykop.</a:t>
            </a:r>
            <a:endParaRPr lang="ru-RU" sz="2800" dirty="0" smtClean="0">
              <a:latin typeface="Times New Roman" pitchFamily="18" charset="0"/>
              <a:cs typeface="Times New Roman" pitchFamily="18" charset="0"/>
            </a:endParaRPr>
          </a:p>
          <a:p>
            <a:r>
              <a:rPr lang="en-US" dirty="0" smtClean="0">
                <a:latin typeface="Times New Roman" pitchFamily="18" charset="0"/>
                <a:cs typeface="Times New Roman" pitchFamily="18" charset="0"/>
              </a:rPr>
              <a:t>In 1936, Maykop and the surrounding region was merged with Adyghe Autonomous Oblast, and became the administrative center of the autonomy. Maykop was occupied by the Wehrmacht from August 1942 to January 1943, when it was liberated by the Transcaucasia Front of the Red Army. Since 1991, Maykop has been the capital of the Republic of Adygea in the Russian Federation. On the south side of the city, alongside the Belaya River is the military complex housing the 131st Motor Rifle Brigade of the North Caucasus Military District, which took part in the First Chechen War.</a:t>
            </a:r>
            <a:endParaRPr lang="ru-RU" dirty="0">
              <a:latin typeface="Times New Roman" pitchFamily="18" charset="0"/>
              <a:cs typeface="Times New Roman" pitchFamily="18" charset="0"/>
            </a:endParaRPr>
          </a:p>
        </p:txBody>
      </p:sp>
      <p:sp>
        <p:nvSpPr>
          <p:cNvPr id="2" name="Заголовок 1"/>
          <p:cNvSpPr>
            <a:spLocks noGrp="1"/>
          </p:cNvSpPr>
          <p:nvPr>
            <p:ph type="title"/>
          </p:nvPr>
        </p:nvSpPr>
        <p:spPr/>
        <p:txBody>
          <a:bodyPr/>
          <a:lstStyle/>
          <a:p>
            <a:r>
              <a:rPr lang="en-US" dirty="0" smtClean="0"/>
              <a:t>History</a:t>
            </a:r>
            <a:endParaRPr lang="ru-RU" dirty="0"/>
          </a:p>
        </p:txBody>
      </p:sp>
      <p:pic>
        <p:nvPicPr>
          <p:cNvPr id="4" name="Picture 2" descr="C:\Users\Санек\Desktop\Documents\майкоп фото\саша4.jpg"/>
          <p:cNvPicPr>
            <a:picLocks noChangeAspect="1" noChangeArrowheads="1"/>
          </p:cNvPicPr>
          <p:nvPr/>
        </p:nvPicPr>
        <p:blipFill>
          <a:blip r:embed="rId3" cstate="print"/>
          <a:srcRect/>
          <a:stretch>
            <a:fillRect/>
          </a:stretch>
        </p:blipFill>
        <p:spPr bwMode="auto">
          <a:xfrm>
            <a:off x="4714876" y="500042"/>
            <a:ext cx="4000528" cy="5786478"/>
          </a:xfrm>
          <a:prstGeom prst="rect">
            <a:avLst/>
          </a:prstGeom>
          <a:noFill/>
          <a:effectLst>
            <a:softEdge rad="317500"/>
          </a:effectLst>
        </p:spPr>
      </p:pic>
    </p:spTree>
  </p:cSld>
  <p:clrMapOvr>
    <a:masterClrMapping/>
  </p:clrMapOvr>
  <p:transition>
    <p:fade/>
    <p:sndAc>
      <p:stSnd>
        <p:snd r:embed="rId2"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dissolve">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p:cTn id="1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8" dur="5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9"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dissolve">
                                      <p:cBhvr>
                                        <p:cTn id="2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14282" y="1000108"/>
            <a:ext cx="4572032" cy="5857892"/>
          </a:xfrm>
        </p:spPr>
        <p:txBody>
          <a:bodyPr>
            <a:normAutofit/>
          </a:bodyPr>
          <a:lstStyle/>
          <a:p>
            <a:r>
              <a:rPr lang="en-US" sz="1800" dirty="0" smtClean="0">
                <a:latin typeface="Times New Roman" pitchFamily="18" charset="0"/>
                <a:cs typeface="Times New Roman" pitchFamily="18" charset="0"/>
              </a:rPr>
              <a:t>The flora of the Republic of Adygea is extremely diverse and unique. This is due to heterogeneity of topography, climate, soils in the country, as well as the history of it’s formation . The species composition of vegetation Adygea has about 2000 species of higher plants. In the structure of vegetation that many useful plants to humans: ornamental,  , technical, food, medicines etc . There are a lot of valuable forage plants, especially legumes and cereals. The forests abound with fruit and berry plants. In Adygea inhabits 60 species mlekopitayuschihi 200 species of birds.</a:t>
            </a:r>
            <a:endParaRPr lang="ru-RU" sz="1800" dirty="0">
              <a:latin typeface="Times New Roman" pitchFamily="18" charset="0"/>
              <a:cs typeface="Times New Roman" pitchFamily="18" charset="0"/>
            </a:endParaRPr>
          </a:p>
        </p:txBody>
      </p:sp>
      <p:sp>
        <p:nvSpPr>
          <p:cNvPr id="2" name="Заголовок 1"/>
          <p:cNvSpPr>
            <a:spLocks noGrp="1"/>
          </p:cNvSpPr>
          <p:nvPr>
            <p:ph type="title"/>
          </p:nvPr>
        </p:nvSpPr>
        <p:spPr>
          <a:xfrm>
            <a:off x="571472" y="785794"/>
            <a:ext cx="8115328" cy="704832"/>
          </a:xfrm>
        </p:spPr>
        <p:txBody>
          <a:bodyPr>
            <a:normAutofit fontScale="90000"/>
          </a:bodyPr>
          <a:lstStyle/>
          <a:p>
            <a:r>
              <a:rPr lang="en-US" dirty="0" smtClean="0"/>
              <a:t>Flora and Fauna</a:t>
            </a:r>
            <a:r>
              <a:rPr lang="ru-RU" dirty="0" smtClean="0"/>
              <a:t/>
            </a:r>
            <a:br>
              <a:rPr lang="ru-RU" dirty="0" smtClean="0"/>
            </a:br>
            <a:endParaRPr lang="ru-RU" dirty="0"/>
          </a:p>
        </p:txBody>
      </p:sp>
      <p:pic>
        <p:nvPicPr>
          <p:cNvPr id="1026" name="Picture 2" descr="F:\40.jpg"/>
          <p:cNvPicPr>
            <a:picLocks noChangeAspect="1" noChangeArrowheads="1"/>
          </p:cNvPicPr>
          <p:nvPr/>
        </p:nvPicPr>
        <p:blipFill>
          <a:blip r:embed="rId2" cstate="print"/>
          <a:srcRect/>
          <a:stretch>
            <a:fillRect/>
          </a:stretch>
        </p:blipFill>
        <p:spPr bwMode="auto">
          <a:xfrm>
            <a:off x="4929190" y="3357562"/>
            <a:ext cx="3857652" cy="2928958"/>
          </a:xfrm>
          <a:prstGeom prst="rect">
            <a:avLst/>
          </a:prstGeom>
          <a:noFill/>
          <a:effectLst>
            <a:softEdge rad="317500"/>
          </a:effectLst>
        </p:spPr>
      </p:pic>
      <p:pic>
        <p:nvPicPr>
          <p:cNvPr id="4098" name="Picture 2" descr="C:\Users\Санек\Desktop\Documents\майкоп фото\саша5.jpg"/>
          <p:cNvPicPr>
            <a:picLocks noChangeAspect="1" noChangeArrowheads="1"/>
          </p:cNvPicPr>
          <p:nvPr/>
        </p:nvPicPr>
        <p:blipFill>
          <a:blip r:embed="rId3" cstate="print"/>
          <a:srcRect/>
          <a:stretch>
            <a:fillRect/>
          </a:stretch>
        </p:blipFill>
        <p:spPr bwMode="auto">
          <a:xfrm>
            <a:off x="4786314" y="357166"/>
            <a:ext cx="3929090" cy="2928958"/>
          </a:xfrm>
          <a:prstGeom prst="rect">
            <a:avLst/>
          </a:prstGeom>
          <a:noFill/>
          <a:effectLst>
            <a:softEdge rad="317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26" presetClass="entr" presetSubtype="0" fill="hold" grpId="0"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ipe(down)">
                                      <p:cBhvr>
                                        <p:cTn id="14" dur="580">
                                          <p:stCondLst>
                                            <p:cond delay="0"/>
                                          </p:stCondLst>
                                        </p:cTn>
                                        <p:tgtEl>
                                          <p:spTgt spid="3">
                                            <p:txEl>
                                              <p:pRg st="0" end="0"/>
                                            </p:txEl>
                                          </p:spTgt>
                                        </p:tgtEl>
                                      </p:cBhvr>
                                    </p:animEffect>
                                    <p:anim calcmode="lin" valueType="num">
                                      <p:cBhvr>
                                        <p:cTn id="15"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16"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7"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8"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9"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20" dur="26">
                                          <p:stCondLst>
                                            <p:cond delay="650"/>
                                          </p:stCondLst>
                                        </p:cTn>
                                        <p:tgtEl>
                                          <p:spTgt spid="3">
                                            <p:txEl>
                                              <p:pRg st="0" end="0"/>
                                            </p:txEl>
                                          </p:spTgt>
                                        </p:tgtEl>
                                      </p:cBhvr>
                                      <p:to x="100000" y="60000"/>
                                    </p:animScale>
                                    <p:animScale>
                                      <p:cBhvr>
                                        <p:cTn id="21" dur="166" decel="50000">
                                          <p:stCondLst>
                                            <p:cond delay="676"/>
                                          </p:stCondLst>
                                        </p:cTn>
                                        <p:tgtEl>
                                          <p:spTgt spid="3">
                                            <p:txEl>
                                              <p:pRg st="0" end="0"/>
                                            </p:txEl>
                                          </p:spTgt>
                                        </p:tgtEl>
                                      </p:cBhvr>
                                      <p:to x="100000" y="100000"/>
                                    </p:animScale>
                                    <p:animScale>
                                      <p:cBhvr>
                                        <p:cTn id="22" dur="26">
                                          <p:stCondLst>
                                            <p:cond delay="1312"/>
                                          </p:stCondLst>
                                        </p:cTn>
                                        <p:tgtEl>
                                          <p:spTgt spid="3">
                                            <p:txEl>
                                              <p:pRg st="0" end="0"/>
                                            </p:txEl>
                                          </p:spTgt>
                                        </p:tgtEl>
                                      </p:cBhvr>
                                      <p:to x="100000" y="80000"/>
                                    </p:animScale>
                                    <p:animScale>
                                      <p:cBhvr>
                                        <p:cTn id="23" dur="166" decel="50000">
                                          <p:stCondLst>
                                            <p:cond delay="1338"/>
                                          </p:stCondLst>
                                        </p:cTn>
                                        <p:tgtEl>
                                          <p:spTgt spid="3">
                                            <p:txEl>
                                              <p:pRg st="0" end="0"/>
                                            </p:txEl>
                                          </p:spTgt>
                                        </p:tgtEl>
                                      </p:cBhvr>
                                      <p:to x="100000" y="100000"/>
                                    </p:animScale>
                                    <p:animScale>
                                      <p:cBhvr>
                                        <p:cTn id="24" dur="26">
                                          <p:stCondLst>
                                            <p:cond delay="1642"/>
                                          </p:stCondLst>
                                        </p:cTn>
                                        <p:tgtEl>
                                          <p:spTgt spid="3">
                                            <p:txEl>
                                              <p:pRg st="0" end="0"/>
                                            </p:txEl>
                                          </p:spTgt>
                                        </p:tgtEl>
                                      </p:cBhvr>
                                      <p:to x="100000" y="90000"/>
                                    </p:animScale>
                                    <p:animScale>
                                      <p:cBhvr>
                                        <p:cTn id="25" dur="166" decel="50000">
                                          <p:stCondLst>
                                            <p:cond delay="1668"/>
                                          </p:stCondLst>
                                        </p:cTn>
                                        <p:tgtEl>
                                          <p:spTgt spid="3">
                                            <p:txEl>
                                              <p:pRg st="0" end="0"/>
                                            </p:txEl>
                                          </p:spTgt>
                                        </p:tgtEl>
                                      </p:cBhvr>
                                      <p:to x="100000" y="100000"/>
                                    </p:animScale>
                                    <p:animScale>
                                      <p:cBhvr>
                                        <p:cTn id="26" dur="26">
                                          <p:stCondLst>
                                            <p:cond delay="1808"/>
                                          </p:stCondLst>
                                        </p:cTn>
                                        <p:tgtEl>
                                          <p:spTgt spid="3">
                                            <p:txEl>
                                              <p:pRg st="0" end="0"/>
                                            </p:txEl>
                                          </p:spTgt>
                                        </p:tgtEl>
                                      </p:cBhvr>
                                      <p:to x="100000" y="95000"/>
                                    </p:animScale>
                                    <p:animScale>
                                      <p:cBhvr>
                                        <p:cTn id="27" dur="166" decel="50000">
                                          <p:stCondLst>
                                            <p:cond delay="1834"/>
                                          </p:stCondLst>
                                        </p:cTn>
                                        <p:tgtEl>
                                          <p:spTgt spid="3">
                                            <p:txEl>
                                              <p:pRg st="0" end="0"/>
                                            </p:txEl>
                                          </p:spTgt>
                                        </p:tgtEl>
                                      </p:cBhvr>
                                      <p:to x="100000" y="100000"/>
                                    </p:animScale>
                                  </p:childTnLst>
                                </p:cTn>
                              </p:par>
                            </p:childTnLst>
                          </p:cTn>
                        </p:par>
                      </p:childTnLst>
                    </p:cTn>
                  </p:par>
                  <p:par>
                    <p:cTn id="28" fill="hold">
                      <p:stCondLst>
                        <p:cond delay="indefinite"/>
                      </p:stCondLst>
                      <p:childTnLst>
                        <p:par>
                          <p:cTn id="29" fill="hold">
                            <p:stCondLst>
                              <p:cond delay="0"/>
                            </p:stCondLst>
                            <p:childTnLst>
                              <p:par>
                                <p:cTn id="30" presetID="25" presetClass="entr" presetSubtype="0" fill="hold" nodeType="clickEffect">
                                  <p:stCondLst>
                                    <p:cond delay="0"/>
                                  </p:stCondLst>
                                  <p:childTnLst>
                                    <p:set>
                                      <p:cBhvr>
                                        <p:cTn id="31" dur="1" fill="hold">
                                          <p:stCondLst>
                                            <p:cond delay="0"/>
                                          </p:stCondLst>
                                        </p:cTn>
                                        <p:tgtEl>
                                          <p:spTgt spid="4098"/>
                                        </p:tgtEl>
                                        <p:attrNameLst>
                                          <p:attrName>style.visibility</p:attrName>
                                        </p:attrNameLst>
                                      </p:cBhvr>
                                      <p:to>
                                        <p:strVal val="visible"/>
                                      </p:to>
                                    </p:set>
                                    <p:anim calcmode="lin" valueType="num">
                                      <p:cBhvr>
                                        <p:cTn id="32" dur="500" decel="50000" fill="hold">
                                          <p:stCondLst>
                                            <p:cond delay="0"/>
                                          </p:stCondLst>
                                        </p:cTn>
                                        <p:tgtEl>
                                          <p:spTgt spid="4098"/>
                                        </p:tgtEl>
                                        <p:attrNameLst>
                                          <p:attrName>style.rotation</p:attrName>
                                        </p:attrNameLst>
                                      </p:cBhvr>
                                      <p:tavLst>
                                        <p:tav tm="0">
                                          <p:val>
                                            <p:fltVal val="-90"/>
                                          </p:val>
                                        </p:tav>
                                        <p:tav tm="100000">
                                          <p:val>
                                            <p:fltVal val="0"/>
                                          </p:val>
                                        </p:tav>
                                      </p:tavLst>
                                    </p:anim>
                                    <p:anim calcmode="lin" valueType="num">
                                      <p:cBhvr>
                                        <p:cTn id="33" dur="500" decel="50000" fill="hold">
                                          <p:stCondLst>
                                            <p:cond delay="0"/>
                                          </p:stCondLst>
                                        </p:cTn>
                                        <p:tgtEl>
                                          <p:spTgt spid="4098"/>
                                        </p:tgtEl>
                                        <p:attrNameLst>
                                          <p:attrName>ppt_w</p:attrName>
                                        </p:attrNameLst>
                                      </p:cBhvr>
                                      <p:tavLst>
                                        <p:tav tm="0">
                                          <p:val>
                                            <p:strVal val="#ppt_w"/>
                                          </p:val>
                                        </p:tav>
                                        <p:tav tm="100000">
                                          <p:val>
                                            <p:strVal val="#ppt_w*.05"/>
                                          </p:val>
                                        </p:tav>
                                      </p:tavLst>
                                    </p:anim>
                                    <p:anim calcmode="lin" valueType="num">
                                      <p:cBhvr>
                                        <p:cTn id="34" dur="500" accel="50000" fill="hold">
                                          <p:stCondLst>
                                            <p:cond delay="500"/>
                                          </p:stCondLst>
                                        </p:cTn>
                                        <p:tgtEl>
                                          <p:spTgt spid="4098"/>
                                        </p:tgtEl>
                                        <p:attrNameLst>
                                          <p:attrName>ppt_w</p:attrName>
                                        </p:attrNameLst>
                                      </p:cBhvr>
                                      <p:tavLst>
                                        <p:tav tm="0">
                                          <p:val>
                                            <p:strVal val="#ppt_w*.05"/>
                                          </p:val>
                                        </p:tav>
                                        <p:tav tm="100000">
                                          <p:val>
                                            <p:strVal val="#ppt_w"/>
                                          </p:val>
                                        </p:tav>
                                      </p:tavLst>
                                    </p:anim>
                                    <p:anim calcmode="lin" valueType="num">
                                      <p:cBhvr>
                                        <p:cTn id="35" dur="1000" fill="hold"/>
                                        <p:tgtEl>
                                          <p:spTgt spid="4098"/>
                                        </p:tgtEl>
                                        <p:attrNameLst>
                                          <p:attrName>ppt_h</p:attrName>
                                        </p:attrNameLst>
                                      </p:cBhvr>
                                      <p:tavLst>
                                        <p:tav tm="0">
                                          <p:val>
                                            <p:strVal val="#ppt_h"/>
                                          </p:val>
                                        </p:tav>
                                        <p:tav tm="100000">
                                          <p:val>
                                            <p:strVal val="#ppt_h"/>
                                          </p:val>
                                        </p:tav>
                                      </p:tavLst>
                                    </p:anim>
                                    <p:anim calcmode="lin" valueType="num">
                                      <p:cBhvr>
                                        <p:cTn id="36" dur="500" decel="50000" fill="hold">
                                          <p:stCondLst>
                                            <p:cond delay="0"/>
                                          </p:stCondLst>
                                        </p:cTn>
                                        <p:tgtEl>
                                          <p:spTgt spid="4098"/>
                                        </p:tgtEl>
                                        <p:attrNameLst>
                                          <p:attrName>ppt_x</p:attrName>
                                        </p:attrNameLst>
                                      </p:cBhvr>
                                      <p:tavLst>
                                        <p:tav tm="0">
                                          <p:val>
                                            <p:strVal val="#ppt_x+.4"/>
                                          </p:val>
                                        </p:tav>
                                        <p:tav tm="100000">
                                          <p:val>
                                            <p:strVal val="#ppt_x"/>
                                          </p:val>
                                        </p:tav>
                                      </p:tavLst>
                                    </p:anim>
                                    <p:anim calcmode="lin" valueType="num">
                                      <p:cBhvr>
                                        <p:cTn id="37" dur="500" decel="50000" fill="hold">
                                          <p:stCondLst>
                                            <p:cond delay="0"/>
                                          </p:stCondLst>
                                        </p:cTn>
                                        <p:tgtEl>
                                          <p:spTgt spid="4098"/>
                                        </p:tgtEl>
                                        <p:attrNameLst>
                                          <p:attrName>ppt_y</p:attrName>
                                        </p:attrNameLst>
                                      </p:cBhvr>
                                      <p:tavLst>
                                        <p:tav tm="0">
                                          <p:val>
                                            <p:strVal val="#ppt_y-.2"/>
                                          </p:val>
                                        </p:tav>
                                        <p:tav tm="100000">
                                          <p:val>
                                            <p:strVal val="#ppt_y+.1"/>
                                          </p:val>
                                        </p:tav>
                                      </p:tavLst>
                                    </p:anim>
                                    <p:anim calcmode="lin" valueType="num">
                                      <p:cBhvr>
                                        <p:cTn id="38" dur="500" accel="50000" fill="hold">
                                          <p:stCondLst>
                                            <p:cond delay="500"/>
                                          </p:stCondLst>
                                        </p:cTn>
                                        <p:tgtEl>
                                          <p:spTgt spid="4098"/>
                                        </p:tgtEl>
                                        <p:attrNameLst>
                                          <p:attrName>ppt_y</p:attrName>
                                        </p:attrNameLst>
                                      </p:cBhvr>
                                      <p:tavLst>
                                        <p:tav tm="0">
                                          <p:val>
                                            <p:strVal val="#ppt_y+.1"/>
                                          </p:val>
                                        </p:tav>
                                        <p:tav tm="100000">
                                          <p:val>
                                            <p:strVal val="#ppt_y"/>
                                          </p:val>
                                        </p:tav>
                                      </p:tavLst>
                                    </p:anim>
                                    <p:animEffect transition="in" filter="fade">
                                      <p:cBhvr>
                                        <p:cTn id="39" dur="1000" decel="50000">
                                          <p:stCondLst>
                                            <p:cond delay="0"/>
                                          </p:stCondLst>
                                        </p:cTn>
                                        <p:tgtEl>
                                          <p:spTgt spid="4098"/>
                                        </p:tgtEl>
                                      </p:cBhvr>
                                    </p:animEffect>
                                  </p:childTnLst>
                                </p:cTn>
                              </p:par>
                            </p:childTnLst>
                          </p:cTn>
                        </p:par>
                      </p:childTnLst>
                    </p:cTn>
                  </p:par>
                  <p:par>
                    <p:cTn id="40" fill="hold">
                      <p:stCondLst>
                        <p:cond delay="indefinite"/>
                      </p:stCondLst>
                      <p:childTnLst>
                        <p:par>
                          <p:cTn id="41" fill="hold">
                            <p:stCondLst>
                              <p:cond delay="0"/>
                            </p:stCondLst>
                            <p:childTnLst>
                              <p:par>
                                <p:cTn id="42" presetID="6" presetClass="entr" presetSubtype="16" fill="hold" nodeType="clickEffect">
                                  <p:stCondLst>
                                    <p:cond delay="0"/>
                                  </p:stCondLst>
                                  <p:childTnLst>
                                    <p:set>
                                      <p:cBhvr>
                                        <p:cTn id="43" dur="1" fill="hold">
                                          <p:stCondLst>
                                            <p:cond delay="0"/>
                                          </p:stCondLst>
                                        </p:cTn>
                                        <p:tgtEl>
                                          <p:spTgt spid="1026"/>
                                        </p:tgtEl>
                                        <p:attrNameLst>
                                          <p:attrName>style.visibility</p:attrName>
                                        </p:attrNameLst>
                                      </p:cBhvr>
                                      <p:to>
                                        <p:strVal val="visible"/>
                                      </p:to>
                                    </p:set>
                                    <p:animEffect transition="in" filter="circle(in)">
                                      <p:cBhvr>
                                        <p:cTn id="4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357298"/>
            <a:ext cx="4686304" cy="4738702"/>
          </a:xfrm>
        </p:spPr>
        <p:txBody>
          <a:bodyPr>
            <a:normAutofit fontScale="92500" lnSpcReduction="20000"/>
          </a:bodyPr>
          <a:lstStyle/>
          <a:p>
            <a:r>
              <a:rPr lang="en-US" sz="1800" dirty="0" smtClean="0">
                <a:latin typeface="Times New Roman" pitchFamily="18" charset="0"/>
                <a:cs typeface="Times New Roman" pitchFamily="18" charset="0"/>
              </a:rPr>
              <a:t>City center form Lenin's area with a monument to V.I.Lenin (1959, sculptor M.G.Manizer, architect I.E.Rozhin) and the area of Friendship with a monument "Friendship" (1968, sculptors of M. Г and O.M.Manizer, architect Rozhin). Among the largest public buildings: hotel "Adygea" the communication House (they are 1956), a cinema "October" (1961, architect JU.F.Kaverin), the justice House (1966, architect I.V.Yaroshevsky), city school of arts (1972), the House of the government of Adygea (1988, architect O.N.Kobzar), museum of local lore (1992, architect A.D.Odisharija). The central memorial (1927, sculptor E.N.Kozlovsky; it is reconstructed under the project of sculptor N.N.Nikolenko), a memorial board (1961) and a monument (1971, architect A.Shikojan) in honor of excavation of a barrow of Voshada; a monument «Grieving mother» </a:t>
            </a:r>
            <a:r>
              <a:rPr lang="ru-RU"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Along the river White – a recreation park. </a:t>
            </a:r>
            <a:endParaRPr lang="ru-RU" sz="1800" dirty="0">
              <a:latin typeface="Segoe Print" pitchFamily="2" charset="0"/>
            </a:endParaRPr>
          </a:p>
        </p:txBody>
      </p:sp>
      <p:sp>
        <p:nvSpPr>
          <p:cNvPr id="3" name="Заголовок 2"/>
          <p:cNvSpPr>
            <a:spLocks noGrp="1"/>
          </p:cNvSpPr>
          <p:nvPr>
            <p:ph type="title"/>
          </p:nvPr>
        </p:nvSpPr>
        <p:spPr/>
        <p:txBody>
          <a:bodyPr/>
          <a:lstStyle/>
          <a:p>
            <a:r>
              <a:rPr lang="en-US" dirty="0" smtClean="0"/>
              <a:t>Views</a:t>
            </a:r>
            <a:endParaRPr lang="ru-RU" dirty="0"/>
          </a:p>
        </p:txBody>
      </p:sp>
      <p:pic>
        <p:nvPicPr>
          <p:cNvPr id="5122" name="Picture 2" descr="C:\Users\Санек\Desktop\Documents\майкоп фото\саша6.jpg"/>
          <p:cNvPicPr>
            <a:picLocks noChangeAspect="1" noChangeArrowheads="1"/>
          </p:cNvPicPr>
          <p:nvPr/>
        </p:nvPicPr>
        <p:blipFill>
          <a:blip r:embed="rId2" cstate="print"/>
          <a:srcRect/>
          <a:stretch>
            <a:fillRect/>
          </a:stretch>
        </p:blipFill>
        <p:spPr bwMode="auto">
          <a:xfrm>
            <a:off x="4857752" y="714356"/>
            <a:ext cx="3786214" cy="2714644"/>
          </a:xfrm>
          <a:prstGeom prst="rect">
            <a:avLst/>
          </a:prstGeom>
          <a:noFill/>
          <a:effectLst>
            <a:softEdge rad="317500"/>
          </a:effectLst>
        </p:spPr>
      </p:pic>
      <p:pic>
        <p:nvPicPr>
          <p:cNvPr id="1026" name="Picture 2" descr="C:\Users\Санек\Desktop\Загрузки\пппп.jpg"/>
          <p:cNvPicPr>
            <a:picLocks noChangeAspect="1" noChangeArrowheads="1"/>
          </p:cNvPicPr>
          <p:nvPr/>
        </p:nvPicPr>
        <p:blipFill>
          <a:blip r:embed="rId3" cstate="print"/>
          <a:srcRect/>
          <a:stretch>
            <a:fillRect/>
          </a:stretch>
        </p:blipFill>
        <p:spPr bwMode="auto">
          <a:xfrm>
            <a:off x="4929190" y="3071810"/>
            <a:ext cx="3714776" cy="3411528"/>
          </a:xfrm>
          <a:prstGeom prst="rect">
            <a:avLst/>
          </a:prstGeom>
          <a:noFill/>
          <a:effectLst>
            <a:softEdge rad="317500"/>
          </a:effec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wedge">
                                      <p:cBhvr>
                                        <p:cTn id="7" dur="2000"/>
                                        <p:tgtEl>
                                          <p:spTgt spid="512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animEffect transition="in" filter="blinds(horizontal)">
                                      <p:cBhvr>
                                        <p:cTn id="12" dur="500"/>
                                        <p:tgtEl>
                                          <p:spTgt spid="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3" presetClass="entr" presetSubtype="16" fill="hold" nodeType="clickEffect">
                                  <p:stCondLst>
                                    <p:cond delay="0"/>
                                  </p:stCondLst>
                                  <p:childTnLst>
                                    <p:set>
                                      <p:cBhvr>
                                        <p:cTn id="16" dur="1" fill="hold">
                                          <p:stCondLst>
                                            <p:cond delay="0"/>
                                          </p:stCondLst>
                                        </p:cTn>
                                        <p:tgtEl>
                                          <p:spTgt spid="1026"/>
                                        </p:tgtEl>
                                        <p:attrNameLst>
                                          <p:attrName>style.visibility</p:attrName>
                                        </p:attrNameLst>
                                      </p:cBhvr>
                                      <p:to>
                                        <p:strVal val="visible"/>
                                      </p:to>
                                    </p:set>
                                    <p:anim calcmode="lin" valueType="num">
                                      <p:cBhvr>
                                        <p:cTn id="17" dur="500" fill="hold"/>
                                        <p:tgtEl>
                                          <p:spTgt spid="1026"/>
                                        </p:tgtEl>
                                        <p:attrNameLst>
                                          <p:attrName>ppt_w</p:attrName>
                                        </p:attrNameLst>
                                      </p:cBhvr>
                                      <p:tavLst>
                                        <p:tav tm="0">
                                          <p:val>
                                            <p:fltVal val="0"/>
                                          </p:val>
                                        </p:tav>
                                        <p:tav tm="100000">
                                          <p:val>
                                            <p:strVal val="#ppt_w"/>
                                          </p:val>
                                        </p:tav>
                                      </p:tavLst>
                                    </p:anim>
                                    <p:anim calcmode="lin" valueType="num">
                                      <p:cBhvr>
                                        <p:cTn id="18" dur="500" fill="hold"/>
                                        <p:tgtEl>
                                          <p:spTgt spid="102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dirty="0" smtClean="0"/>
              <a:t>I really want you  to </a:t>
            </a:r>
            <a:r>
              <a:rPr lang="en-US" smtClean="0"/>
              <a:t>visit this </a:t>
            </a:r>
            <a:r>
              <a:rPr lang="en-US" dirty="0" smtClean="0"/>
              <a:t>wonderful city </a:t>
            </a:r>
            <a:r>
              <a:rPr lang="en-US" dirty="0" err="1" smtClean="0"/>
              <a:t>Maykop</a:t>
            </a:r>
            <a:r>
              <a:rPr lang="en-US" dirty="0" smtClean="0"/>
              <a:t> and to enjoy its nature and places of interests. I wish you good luck !!</a:t>
            </a:r>
          </a:p>
          <a:p>
            <a:endParaRPr lang="ru-RU" dirty="0"/>
          </a:p>
        </p:txBody>
      </p:sp>
      <p:sp>
        <p:nvSpPr>
          <p:cNvPr id="3" name="Заголовок 2"/>
          <p:cNvSpPr>
            <a:spLocks noGrp="1"/>
          </p:cNvSpPr>
          <p:nvPr>
            <p:ph type="title"/>
          </p:nvPr>
        </p:nvSpPr>
        <p:spPr/>
        <p:txBody>
          <a:bodyPr/>
          <a:lstStyle/>
          <a:p>
            <a:r>
              <a:rPr dirty="0" smtClean="0"/>
              <a:t>Wishes</a:t>
            </a:r>
            <a:endParaRPr lang="ru-RU" dirty="0"/>
          </a:p>
        </p:txBody>
      </p:sp>
      <p:sp>
        <p:nvSpPr>
          <p:cNvPr id="4" name="Управляющая кнопка: в начало 3">
            <a:hlinkClick r:id="" action="ppaction://hlinkshowjump?jump=firstslide" highlightClick="1"/>
          </p:cNvPr>
          <p:cNvSpPr/>
          <p:nvPr/>
        </p:nvSpPr>
        <p:spPr>
          <a:xfrm>
            <a:off x="7786710" y="5786454"/>
            <a:ext cx="571504" cy="571504"/>
          </a:xfrm>
          <a:prstGeom prst="actionButtonBeginning">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ntr" presetSubtype="0" accel="50000" fill="hold" grpId="0" nodeType="clickEffect">
                                  <p:stCondLst>
                                    <p:cond delay="0"/>
                                  </p:stCondLst>
                                  <p:iterate type="lt">
                                    <p:tmPct val="50000"/>
                                  </p:iterate>
                                  <p:childTnLst>
                                    <p:set>
                                      <p:cBhvr>
                                        <p:cTn id="6" dur="1" fill="hold">
                                          <p:stCondLst>
                                            <p:cond delay="0"/>
                                          </p:stCondLst>
                                        </p:cTn>
                                        <p:tgtEl>
                                          <p:spTgt spid="3"/>
                                        </p:tgtEl>
                                        <p:attrNameLst>
                                          <p:attrName>style.visibility</p:attrName>
                                        </p:attrNameLst>
                                      </p:cBhvr>
                                      <p:to>
                                        <p:strVal val="visible"/>
                                      </p:to>
                                    </p:set>
                                    <p:set>
                                      <p:cBhvr>
                                        <p:cTn id="7" dur="455" fill="hold">
                                          <p:stCondLst>
                                            <p:cond delay="0"/>
                                          </p:stCondLst>
                                        </p:cTn>
                                        <p:tgtEl>
                                          <p:spTgt spid="3"/>
                                        </p:tgtEl>
                                        <p:attrNameLst>
                                          <p:attrName>style.rotation</p:attrName>
                                        </p:attrNameLst>
                                      </p:cBhvr>
                                      <p:to>
                                        <p:strVal val="-45.0"/>
                                      </p:to>
                                    </p:set>
                                    <p:anim calcmode="lin" valueType="num">
                                      <p:cBhvr>
                                        <p:cTn id="8" dur="455" fill="hold">
                                          <p:stCondLst>
                                            <p:cond delay="455"/>
                                          </p:stCondLst>
                                        </p:cTn>
                                        <p:tgtEl>
                                          <p:spTgt spid="3"/>
                                        </p:tgtEl>
                                        <p:attrNameLst>
                                          <p:attrName>style.rotation</p:attrName>
                                        </p:attrNameLst>
                                      </p:cBhvr>
                                      <p:tavLst>
                                        <p:tav tm="0">
                                          <p:val>
                                            <p:fltVal val="-45"/>
                                          </p:val>
                                        </p:tav>
                                        <p:tav tm="69900">
                                          <p:val>
                                            <p:fltVal val="45"/>
                                          </p:val>
                                        </p:tav>
                                        <p:tav tm="100000">
                                          <p:val>
                                            <p:fltVal val="0"/>
                                          </p:val>
                                        </p:tav>
                                      </p:tavLst>
                                    </p:anim>
                                    <p:anim calcmode="lin" valueType="num">
                                      <p:cBhvr>
                                        <p:cTn id="9" dur="455" fill="hold">
                                          <p:stCondLst>
                                            <p:cond delay="0"/>
                                          </p:stCondLst>
                                        </p:cTn>
                                        <p:tgtEl>
                                          <p:spTgt spid="3"/>
                                        </p:tgtEl>
                                        <p:attrNameLst>
                                          <p:attrName>ppt_y</p:attrName>
                                        </p:attrNameLst>
                                      </p:cBhvr>
                                      <p:tavLst>
                                        <p:tav tm="0">
                                          <p:val>
                                            <p:strVal val="#ppt_y-1"/>
                                          </p:val>
                                        </p:tav>
                                        <p:tav tm="100000">
                                          <p:val>
                                            <p:strVal val="#ppt_y-(0.354*#ppt_w-0.172*#ppt_h)"/>
                                          </p:val>
                                        </p:tav>
                                      </p:tavLst>
                                    </p:anim>
                                    <p:anim calcmode="lin" valueType="num">
                                      <p:cBhvr>
                                        <p:cTn id="10" dur="156" decel="50000" autoRev="1" fill="hold">
                                          <p:stCondLst>
                                            <p:cond delay="455"/>
                                          </p:stCondLst>
                                        </p:cTn>
                                        <p:tgtEl>
                                          <p:spTgt spid="3"/>
                                        </p:tgtEl>
                                        <p:attrNameLst>
                                          <p:attrName>ppt_y</p:attrName>
                                        </p:attrNameLst>
                                      </p:cBhvr>
                                      <p:tavLst>
                                        <p:tav tm="0">
                                          <p:val>
                                            <p:strVal val="#ppt_y-(0.354*#ppt_w-0.172*#ppt_h)"/>
                                          </p:val>
                                        </p:tav>
                                        <p:tav tm="100000">
                                          <p:val>
                                            <p:strVal val="#ppt_y-(0.354*#ppt_w-0.172*#ppt_h)-#ppt_h/2"/>
                                          </p:val>
                                        </p:tav>
                                      </p:tavLst>
                                    </p:anim>
                                    <p:anim calcmode="lin" valueType="num">
                                      <p:cBhvr>
                                        <p:cTn id="11" dur="136" fill="hold">
                                          <p:stCondLst>
                                            <p:cond delay="864"/>
                                          </p:stCondLst>
                                        </p:cTn>
                                        <p:tgtEl>
                                          <p:spTgt spid="3"/>
                                        </p:tgtEl>
                                        <p:attrNameLst>
                                          <p:attrName>ppt_y</p:attrName>
                                        </p:attrNameLst>
                                      </p:cBhvr>
                                      <p:tavLst>
                                        <p:tav tm="0">
                                          <p:val>
                                            <p:strVal val="#ppt_y-(0.354*#ppt_w-0.172*#ppt_h)"/>
                                          </p:val>
                                        </p:tav>
                                        <p:tav tm="100000">
                                          <p:val>
                                            <p:strVal val="#ppt_y"/>
                                          </p:val>
                                        </p:tav>
                                      </p:tavLst>
                                    </p:anim>
                                  </p:childTnLst>
                                </p:cTn>
                              </p:par>
                            </p:childTnLst>
                          </p:cTn>
                        </p:par>
                      </p:childTnLst>
                    </p:cTn>
                  </p:par>
                  <p:par>
                    <p:cTn id="12" fill="hold">
                      <p:stCondLst>
                        <p:cond delay="indefinite"/>
                      </p:stCondLst>
                      <p:childTnLst>
                        <p:par>
                          <p:cTn id="13" fill="hold">
                            <p:stCondLst>
                              <p:cond delay="0"/>
                            </p:stCondLst>
                            <p:childTnLst>
                              <p:par>
                                <p:cTn id="14" presetID="29" presetClass="entr" presetSubtype="0" fill="hold" nodeType="clickEffect">
                                  <p:stCondLst>
                                    <p:cond delay="0"/>
                                  </p:stCondLst>
                                  <p:childTnLst>
                                    <p:set>
                                      <p:cBhvr>
                                        <p:cTn id="15" dur="1" fill="hold">
                                          <p:stCondLst>
                                            <p:cond delay="0"/>
                                          </p:stCondLst>
                                        </p:cTn>
                                        <p:tgtEl>
                                          <p:spTgt spid="2">
                                            <p:txEl>
                                              <p:pRg st="0" end="0"/>
                                            </p:txEl>
                                          </p:spTgt>
                                        </p:tgtEl>
                                        <p:attrNameLst>
                                          <p:attrName>style.visibility</p:attrName>
                                        </p:attrNameLst>
                                      </p:cBhvr>
                                      <p:to>
                                        <p:strVal val="visible"/>
                                      </p:to>
                                    </p:set>
                                    <p:anim calcmode="lin" valueType="num">
                                      <p:cBhvr>
                                        <p:cTn id="16" dur="1000" fill="hold"/>
                                        <p:tgtEl>
                                          <p:spTgt spid="2">
                                            <p:txEl>
                                              <p:pRg st="0" end="0"/>
                                            </p:txEl>
                                          </p:spTgt>
                                        </p:tgtEl>
                                        <p:attrNameLst>
                                          <p:attrName>ppt_x</p:attrName>
                                        </p:attrNameLst>
                                      </p:cBhvr>
                                      <p:tavLst>
                                        <p:tav tm="0">
                                          <p:val>
                                            <p:strVal val="#ppt_x-.2"/>
                                          </p:val>
                                        </p:tav>
                                        <p:tav tm="100000">
                                          <p:val>
                                            <p:strVal val="#ppt_x"/>
                                          </p:val>
                                        </p:tav>
                                      </p:tavLst>
                                    </p:anim>
                                    <p:anim calcmode="lin" valueType="num">
                                      <p:cBhvr>
                                        <p:cTn id="17" dur="1000" fill="hold"/>
                                        <p:tgtEl>
                                          <p:spTgt spid="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18"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3.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Изящная">
  <a:themeElements>
    <a:clrScheme name="Изящная">
      <a:dk1>
        <a:sysClr val="windowText" lastClr="000000"/>
      </a:dk1>
      <a:lt1>
        <a:sysClr val="window" lastClr="FFFFFF"/>
      </a:lt1>
      <a:dk2>
        <a:srgbClr val="B13F9A"/>
      </a:dk2>
      <a:lt2>
        <a:srgbClr val="F4E7ED"/>
      </a:lt2>
      <a:accent1>
        <a:srgbClr val="B83D68"/>
      </a:accent1>
      <a:accent2>
        <a:srgbClr val="AC66BB"/>
      </a:accent2>
      <a:accent3>
        <a:srgbClr val="DE6C36"/>
      </a:accent3>
      <a:accent4>
        <a:srgbClr val="F9B639"/>
      </a:accent4>
      <a:accent5>
        <a:srgbClr val="CF6DA4"/>
      </a:accent5>
      <a:accent6>
        <a:srgbClr val="FA8D3D"/>
      </a:accent6>
      <a:hlink>
        <a:srgbClr val="FFDE66"/>
      </a:hlink>
      <a:folHlink>
        <a:srgbClr val="D490C5"/>
      </a:folHlink>
    </a:clrScheme>
    <a:fontScheme name="Изящная">
      <a:majorFont>
        <a:latin typeface="Trebuchet MS"/>
        <a:ea typeface=""/>
        <a:cs typeface=""/>
        <a:font script="Jpan" typeface="HG丸ｺﾞｼｯｸM-PRO"/>
        <a:font script="Hang" typeface="HY그래픽M"/>
        <a:font script="Hans" typeface="黑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Trebuchet MS"/>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Изящная">
      <a:fillStyleLst>
        <a:solidFill>
          <a:schemeClr val="phClr"/>
        </a:solidFill>
        <a:gradFill rotWithShape="1">
          <a:gsLst>
            <a:gs pos="0">
              <a:schemeClr val="phClr">
                <a:tint val="15000"/>
                <a:satMod val="250000"/>
              </a:schemeClr>
            </a:gs>
            <a:gs pos="49000">
              <a:schemeClr val="phClr">
                <a:tint val="50000"/>
                <a:satMod val="200000"/>
              </a:schemeClr>
            </a:gs>
            <a:gs pos="49100">
              <a:schemeClr val="phClr">
                <a:tint val="64000"/>
                <a:satMod val="160000"/>
              </a:schemeClr>
            </a:gs>
            <a:gs pos="92000">
              <a:schemeClr val="phClr">
                <a:tint val="50000"/>
                <a:satMod val="200000"/>
              </a:schemeClr>
            </a:gs>
            <a:gs pos="100000">
              <a:schemeClr val="phClr">
                <a:tint val="43000"/>
                <a:satMod val="190000"/>
              </a:schemeClr>
            </a:gs>
          </a:gsLst>
          <a:lin ang="5400000" scaled="1"/>
        </a:gradFill>
        <a:gradFill rotWithShape="1">
          <a:gsLst>
            <a:gs pos="0">
              <a:schemeClr val="phClr">
                <a:tint val="74000"/>
              </a:schemeClr>
            </a:gs>
            <a:gs pos="49000">
              <a:schemeClr val="phClr">
                <a:tint val="96000"/>
                <a:shade val="84000"/>
                <a:satMod val="110000"/>
              </a:schemeClr>
            </a:gs>
            <a:gs pos="49100">
              <a:schemeClr val="phClr">
                <a:shade val="55000"/>
                <a:satMod val="150000"/>
              </a:schemeClr>
            </a:gs>
            <a:gs pos="92000">
              <a:schemeClr val="phClr">
                <a:tint val="98000"/>
                <a:shade val="90000"/>
                <a:satMod val="128000"/>
              </a:schemeClr>
            </a:gs>
            <a:gs pos="100000">
              <a:schemeClr val="phClr">
                <a:tint val="90000"/>
                <a:shade val="97000"/>
                <a:satMod val="128000"/>
              </a:schemeClr>
            </a:gs>
          </a:gsLst>
          <a:lin ang="5400000" scaled="1"/>
        </a:gradFill>
      </a:fillStyleLst>
      <a:lnStyleLst>
        <a:ln w="11430" cap="flat" cmpd="sng" algn="ctr">
          <a:solidFill>
            <a:schemeClr val="phClr"/>
          </a:solidFill>
          <a:prstDash val="solid"/>
        </a:ln>
        <a:ln w="40000" cap="flat" cmpd="sng" algn="ctr">
          <a:solidFill>
            <a:schemeClr val="phClr"/>
          </a:solidFill>
          <a:prstDash val="solid"/>
        </a:ln>
        <a:ln w="31800" cap="flat" cmpd="sng" algn="ctr">
          <a:solidFill>
            <a:schemeClr val="phClr"/>
          </a:solidFill>
          <a:prstDash val="solid"/>
        </a:ln>
      </a:lnStyleLst>
      <a:effectStyleLst>
        <a:effectStyle>
          <a:effectLst>
            <a:outerShdw blurRad="50800" dist="25000" dir="5400000" rotWithShape="0">
              <a:schemeClr val="phClr">
                <a:shade val="30000"/>
                <a:satMod val="150000"/>
                <a:alpha val="38000"/>
              </a:schemeClr>
            </a:outerShdw>
          </a:effectLst>
        </a:effectStyle>
        <a:effectStyle>
          <a:effectLst>
            <a:outerShdw blurRad="39000" dist="25400" dir="5400000" rotWithShape="0">
              <a:schemeClr val="phClr">
                <a:shade val="33000"/>
                <a:alpha val="83000"/>
              </a:schemeClr>
            </a:outerShdw>
          </a:effectLst>
        </a:effectStyle>
        <a:effectStyle>
          <a:effectLst>
            <a:outerShdw blurRad="39000" dist="25400" dir="5400000" rotWithShape="0">
              <a:schemeClr val="phClr">
                <a:shade val="33000"/>
                <a:alpha val="83000"/>
              </a:schemeClr>
            </a:outerShdw>
          </a:effectLst>
          <a:scene3d>
            <a:camera prst="orthographicFront" fov="0">
              <a:rot lat="0" lon="0" rev="0"/>
            </a:camera>
            <a:lightRig rig="contrasting" dir="t">
              <a:rot lat="0" lon="0" rev="1500000"/>
            </a:lightRig>
          </a:scene3d>
          <a:sp3d extrusionH="127000" prstMaterial="powder">
            <a:bevelT w="50800" h="63500"/>
          </a:sp3d>
        </a:effectStyle>
      </a:effectStyleLst>
      <a:bgFillStyleLst>
        <a:solidFill>
          <a:schemeClr val="phClr"/>
        </a:solidFill>
        <a:gradFill rotWithShape="1">
          <a:gsLst>
            <a:gs pos="0">
              <a:schemeClr val="phClr">
                <a:tint val="78000"/>
                <a:satMod val="220000"/>
              </a:schemeClr>
            </a:gs>
            <a:gs pos="100000">
              <a:schemeClr val="phClr">
                <a:shade val="35000"/>
                <a:satMod val="155000"/>
              </a:schemeClr>
            </a:gs>
          </a:gsLst>
          <a:path path="circle">
            <a:fillToRect l="50000" t="50000" r="50000" b="50000"/>
          </a:path>
        </a:gradFill>
        <a:blipFill>
          <a:blip xmlns:r="http://schemas.openxmlformats.org/officeDocument/2006/relationships" r:embed="rId1">
            <a:duotone>
              <a:schemeClr val="phClr">
                <a:shade val="60000"/>
                <a:satMod val="180000"/>
              </a:schemeClr>
              <a:schemeClr val="phClr">
                <a:tint val="500"/>
                <a:satMod val="150000"/>
              </a:schemeClr>
            </a:duotone>
          </a:blip>
          <a:tile tx="0" ty="0" sx="50000" sy="50000" flip="none" algn="tl"/>
        </a:blip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306</TotalTime>
  <Words>912</Words>
  <Application>Microsoft Office PowerPoint</Application>
  <PresentationFormat>Экран (4:3)</PresentationFormat>
  <Paragraphs>20</Paragraphs>
  <Slides>8</Slides>
  <Notes>0</Notes>
  <HiddenSlides>0</HiddenSlides>
  <MMClips>0</MMClips>
  <ScaleCrop>false</ScaleCrop>
  <HeadingPairs>
    <vt:vector size="4" baseType="variant">
      <vt:variant>
        <vt:lpstr>Тема</vt:lpstr>
      </vt:variant>
      <vt:variant>
        <vt:i4>2</vt:i4>
      </vt:variant>
      <vt:variant>
        <vt:lpstr>Заголовки слайдов</vt:lpstr>
      </vt:variant>
      <vt:variant>
        <vt:i4>8</vt:i4>
      </vt:variant>
    </vt:vector>
  </HeadingPairs>
  <TitlesOfParts>
    <vt:vector size="10" baseType="lpstr">
      <vt:lpstr>Бумажная</vt:lpstr>
      <vt:lpstr>Изящная</vt:lpstr>
      <vt:lpstr>Welcome to my native place!</vt:lpstr>
      <vt:lpstr> Maykop is the valley of apple trees.</vt:lpstr>
      <vt:lpstr>Myself</vt:lpstr>
      <vt:lpstr>General information</vt:lpstr>
      <vt:lpstr>History</vt:lpstr>
      <vt:lpstr>Flora and Fauna </vt:lpstr>
      <vt:lpstr>Views</vt:lpstr>
      <vt:lpstr>Wishes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My native place</dc:title>
  <dc:creator>Саша</dc:creator>
  <cp:lastModifiedBy>Pc00</cp:lastModifiedBy>
  <cp:revision>42</cp:revision>
  <dcterms:created xsi:type="dcterms:W3CDTF">2011-02-02T18:12:36Z</dcterms:created>
  <dcterms:modified xsi:type="dcterms:W3CDTF">2011-03-05T06:50:34Z</dcterms:modified>
</cp:coreProperties>
</file>