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59" r:id="rId3"/>
    <p:sldId id="256" r:id="rId4"/>
    <p:sldId id="257" r:id="rId5"/>
    <p:sldId id="258" r:id="rId6"/>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8" d="100"/>
          <a:sy n="88" d="100"/>
        </p:scale>
        <p:origin x="-146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2.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F4147293-1F91-45BF-9F90-7370DC5621EB}" type="slidenum">
              <a:rPr lang="ru-RU"/>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CF6E854C-29FA-4829-A96C-A9D500A197C7}" type="slidenum">
              <a:rPr lang="ru-RU"/>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4AE11275-CE29-413B-9675-FCB8B9670E1A}"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2AEF7BA-76DA-4E6F-9110-2AE52653F78C}"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918F8C62-99DF-4B45-8465-5580A69AE486}"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8838B6A4-37B0-45D2-ADB6-D043556A88AF}"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3D417CAA-4EEA-40FC-A2C9-7279DEB11E81}"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3727365C-A0DC-4295-8F82-D58D02E8849C}"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6575AEDB-DFBF-43D3-9E46-C34966CFA04C}"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018463C1-D709-4642-9534-6A5E9F3DB892}"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98DBB8BF-7ECA-4116-9B0E-FD4EC23771B0}"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A29DAC85-7111-4A79-A5E5-6E33F898F533}"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5.jpe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4.png"/><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8.bin"/><Relationship Id="rId13" Type="http://schemas.openxmlformats.org/officeDocument/2006/relationships/oleObject" Target="../embeddings/oleObject13.bin"/><Relationship Id="rId18" Type="http://schemas.openxmlformats.org/officeDocument/2006/relationships/image" Target="../media/image8.png"/><Relationship Id="rId3" Type="http://schemas.openxmlformats.org/officeDocument/2006/relationships/oleObject" Target="../embeddings/oleObject3.bin"/><Relationship Id="rId7" Type="http://schemas.openxmlformats.org/officeDocument/2006/relationships/oleObject" Target="../embeddings/oleObject7.bin"/><Relationship Id="rId12" Type="http://schemas.openxmlformats.org/officeDocument/2006/relationships/oleObject" Target="../embeddings/oleObject12.bin"/><Relationship Id="rId17" Type="http://schemas.openxmlformats.org/officeDocument/2006/relationships/oleObject" Target="../embeddings/oleObject17.bin"/><Relationship Id="rId2" Type="http://schemas.openxmlformats.org/officeDocument/2006/relationships/slideLayout" Target="../slideLayouts/slideLayout7.xml"/><Relationship Id="rId16" Type="http://schemas.openxmlformats.org/officeDocument/2006/relationships/oleObject" Target="../embeddings/oleObject16.bin"/><Relationship Id="rId20" Type="http://schemas.openxmlformats.org/officeDocument/2006/relationships/image" Target="../media/image5.jpeg"/><Relationship Id="rId1" Type="http://schemas.openxmlformats.org/officeDocument/2006/relationships/vmlDrawing" Target="../drawings/vmlDrawing2.vml"/><Relationship Id="rId6" Type="http://schemas.openxmlformats.org/officeDocument/2006/relationships/oleObject" Target="../embeddings/oleObject6.bin"/><Relationship Id="rId11" Type="http://schemas.openxmlformats.org/officeDocument/2006/relationships/oleObject" Target="../embeddings/oleObject11.bin"/><Relationship Id="rId5" Type="http://schemas.openxmlformats.org/officeDocument/2006/relationships/oleObject" Target="../embeddings/oleObject5.bin"/><Relationship Id="rId15" Type="http://schemas.openxmlformats.org/officeDocument/2006/relationships/oleObject" Target="../embeddings/oleObject15.bin"/><Relationship Id="rId10" Type="http://schemas.openxmlformats.org/officeDocument/2006/relationships/oleObject" Target="../embeddings/oleObject10.bin"/><Relationship Id="rId19" Type="http://schemas.openxmlformats.org/officeDocument/2006/relationships/image" Target="../media/image3.jpeg"/><Relationship Id="rId4" Type="http://schemas.openxmlformats.org/officeDocument/2006/relationships/oleObject" Target="../embeddings/oleObject4.bin"/><Relationship Id="rId9" Type="http://schemas.openxmlformats.org/officeDocument/2006/relationships/oleObject" Target="../embeddings/oleObject9.bin"/><Relationship Id="rId14" Type="http://schemas.openxmlformats.org/officeDocument/2006/relationships/oleObject" Target="../embeddings/oleObject14.bin"/></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8.png"/><Relationship Id="rId5" Type="http://schemas.openxmlformats.org/officeDocument/2006/relationships/oleObject" Target="../embeddings/oleObject20.bin"/><Relationship Id="rId4" Type="http://schemas.openxmlformats.org/officeDocument/2006/relationships/oleObject" Target="../embeddings/oleObject1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p:cNvSpPr>
            <a:spLocks noChangeArrowheads="1"/>
          </p:cNvSpPr>
          <p:nvPr/>
        </p:nvSpPr>
        <p:spPr bwMode="auto">
          <a:xfrm>
            <a:off x="250825" y="333375"/>
            <a:ext cx="8424863" cy="2289175"/>
          </a:xfrm>
          <a:prstGeom prst="rect">
            <a:avLst/>
          </a:prstGeom>
          <a:noFill/>
          <a:ln w="9525">
            <a:noFill/>
            <a:miter lim="800000"/>
            <a:headEnd/>
            <a:tailEnd/>
          </a:ln>
          <a:effectLst/>
        </p:spPr>
        <p:txBody>
          <a:bodyPr anchor="ctr">
            <a:spAutoFit/>
          </a:bodyPr>
          <a:lstStyle/>
          <a:p>
            <a:r>
              <a:rPr lang="ru-RU"/>
              <a:t> У гороха красная окраска цветков доминирует над белой. Гомозиготное красноцветковое растение опылили пыльцой белоцветкового. Получили гибриды первого поколения. От самоопыления их получено 96 растений. 1) Сколько типов гамет образует гибрид первого поколения?; 2) Сколько различных генотипов образуется во втором поколении?; 3) Сколько доминантных гомозигот получили во втором поколении?; 4) Сколько получили гомозиготных растений во втором поколении?; 5) Сколько растений во втором поколении было с красными цветками?</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WordArt 4"/>
          <p:cNvSpPr>
            <a:spLocks noChangeArrowheads="1" noChangeShapeType="1" noTextEdit="1"/>
          </p:cNvSpPr>
          <p:nvPr/>
        </p:nvSpPr>
        <p:spPr bwMode="auto">
          <a:xfrm>
            <a:off x="1692275" y="333375"/>
            <a:ext cx="5924550" cy="52387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solidFill>
                  <a:schemeClr val="accent2"/>
                </a:solidFill>
                <a:latin typeface="Arial"/>
                <a:cs typeface="Arial"/>
              </a:rPr>
              <a:t>III </a:t>
            </a:r>
            <a:r>
              <a:rPr lang="ru-RU" sz="3600" kern="10">
                <a:ln w="9525">
                  <a:solidFill>
                    <a:srgbClr val="000000"/>
                  </a:solidFill>
                  <a:round/>
                  <a:headEnd/>
                  <a:tailEnd/>
                </a:ln>
                <a:solidFill>
                  <a:schemeClr val="accent2"/>
                </a:solidFill>
                <a:latin typeface="Arial"/>
                <a:cs typeface="Arial"/>
              </a:rPr>
              <a:t>закон Грегора Менделя - </a:t>
            </a:r>
          </a:p>
        </p:txBody>
      </p:sp>
      <p:sp>
        <p:nvSpPr>
          <p:cNvPr id="6149" name="WordArt 5"/>
          <p:cNvSpPr>
            <a:spLocks noChangeArrowheads="1" noChangeShapeType="1" noTextEdit="1"/>
          </p:cNvSpPr>
          <p:nvPr/>
        </p:nvSpPr>
        <p:spPr bwMode="auto">
          <a:xfrm>
            <a:off x="971550" y="1341438"/>
            <a:ext cx="7412038" cy="52387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solidFill>
                  <a:schemeClr val="accent2"/>
                </a:solidFill>
                <a:latin typeface="Arial"/>
                <a:cs typeface="Arial"/>
              </a:rPr>
              <a:t>закон независимого наследования признаков.</a:t>
            </a:r>
          </a:p>
        </p:txBody>
      </p:sp>
      <p:sp>
        <p:nvSpPr>
          <p:cNvPr id="6150" name="WordArt 6"/>
          <p:cNvSpPr>
            <a:spLocks noChangeArrowheads="1" noChangeShapeType="1" noTextEdit="1"/>
          </p:cNvSpPr>
          <p:nvPr/>
        </p:nvSpPr>
        <p:spPr bwMode="auto">
          <a:xfrm>
            <a:off x="1619250" y="2276475"/>
            <a:ext cx="5924550" cy="52387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solidFill>
                  <a:srgbClr val="FF0000"/>
                </a:solidFill>
                <a:latin typeface="Arial"/>
                <a:cs typeface="Arial"/>
              </a:rPr>
              <a:t>Дигибридное скрещивание.</a:t>
            </a:r>
          </a:p>
        </p:txBody>
      </p:sp>
      <p:pic>
        <p:nvPicPr>
          <p:cNvPr id="6151" name="Picture 7" descr="Mendel_Gregor"/>
          <p:cNvPicPr>
            <a:picLocks noChangeAspect="1" noChangeArrowheads="1"/>
          </p:cNvPicPr>
          <p:nvPr/>
        </p:nvPicPr>
        <p:blipFill>
          <a:blip r:embed="rId2" cstate="print"/>
          <a:srcRect/>
          <a:stretch>
            <a:fillRect/>
          </a:stretch>
        </p:blipFill>
        <p:spPr bwMode="auto">
          <a:xfrm>
            <a:off x="3276600" y="3357563"/>
            <a:ext cx="2549525" cy="28368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0"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2000"/>
                                  </p:stCondLst>
                                  <p:childTnLst>
                                    <p:set>
                                      <p:cBhvr>
                                        <p:cTn id="9" dur="1" fill="hold">
                                          <p:stCondLst>
                                            <p:cond delay="0"/>
                                          </p:stCondLst>
                                        </p:cTn>
                                        <p:tgtEl>
                                          <p:spTgt spid="6151"/>
                                        </p:tgtEl>
                                        <p:attrNameLst>
                                          <p:attrName>style.visibility</p:attrName>
                                        </p:attrNameLst>
                                      </p:cBhvr>
                                      <p:to>
                                        <p:strVal val="visible"/>
                                      </p:to>
                                    </p:set>
                                  </p:childTnLst>
                                </p:cTn>
                              </p:par>
                            </p:childTnLst>
                          </p:cTn>
                        </p:par>
                        <p:par>
                          <p:cTn id="10" fill="hold">
                            <p:stCondLst>
                              <p:cond delay="2000"/>
                            </p:stCondLst>
                            <p:childTnLst>
                              <p:par>
                                <p:cTn id="11" presetID="3" presetClass="entr" presetSubtype="0" fill="hold" grpId="0" nodeType="afterEffect">
                                  <p:stCondLst>
                                    <p:cond delay="2000"/>
                                  </p:stCondLst>
                                  <p:childTnLst>
                                    <p:set>
                                      <p:cBhvr>
                                        <p:cTn id="12" dur="1" fill="hold">
                                          <p:stCondLst>
                                            <p:cond delay="0"/>
                                          </p:stCondLst>
                                        </p:cTn>
                                        <p:tgtEl>
                                          <p:spTgt spid="6149"/>
                                        </p:tgtEl>
                                        <p:attrNameLst>
                                          <p:attrName>style.visibility</p:attrName>
                                        </p:attrNameLst>
                                      </p:cBhvr>
                                      <p:to>
                                        <p:strVal val="visible"/>
                                      </p:to>
                                    </p:set>
                                  </p:childTnLst>
                                </p:cTn>
                              </p:par>
                            </p:childTnLst>
                          </p:cTn>
                        </p:par>
                        <p:par>
                          <p:cTn id="13" fill="hold">
                            <p:stCondLst>
                              <p:cond delay="4000"/>
                            </p:stCondLst>
                            <p:childTnLst>
                              <p:par>
                                <p:cTn id="14" presetID="3" presetClass="entr" presetSubtype="0" fill="hold" grpId="0" nodeType="afterEffect">
                                  <p:stCondLst>
                                    <p:cond delay="2000"/>
                                  </p:stCondLst>
                                  <p:childTnLst>
                                    <p:set>
                                      <p:cBhvr>
                                        <p:cTn id="15" dur="1" fill="hold">
                                          <p:stCondLst>
                                            <p:cond delay="0"/>
                                          </p:stCondLst>
                                        </p:cTn>
                                        <p:tgtEl>
                                          <p:spTgt spid="6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nimBg="1"/>
      <p:bldP spid="6149" grpId="0" animBg="1"/>
      <p:bldP spid="615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6" name="Picture 18" descr="venera"/>
          <p:cNvPicPr>
            <a:picLocks noChangeAspect="1" noChangeArrowheads="1"/>
          </p:cNvPicPr>
          <p:nvPr/>
        </p:nvPicPr>
        <p:blipFill>
          <a:blip r:embed="rId3" cstate="print"/>
          <a:srcRect/>
          <a:stretch>
            <a:fillRect/>
          </a:stretch>
        </p:blipFill>
        <p:spPr bwMode="auto">
          <a:xfrm>
            <a:off x="1042988" y="1484313"/>
            <a:ext cx="855662" cy="855662"/>
          </a:xfrm>
          <a:prstGeom prst="rect">
            <a:avLst/>
          </a:prstGeom>
          <a:noFill/>
        </p:spPr>
      </p:pic>
      <p:graphicFrame>
        <p:nvGraphicFramePr>
          <p:cNvPr id="2052" name="Object 4"/>
          <p:cNvGraphicFramePr>
            <a:graphicFrameLocks noChangeAspect="1"/>
          </p:cNvGraphicFramePr>
          <p:nvPr/>
        </p:nvGraphicFramePr>
        <p:xfrm>
          <a:off x="1692275" y="1196975"/>
          <a:ext cx="1481138" cy="1462088"/>
        </p:xfrm>
        <a:graphic>
          <a:graphicData uri="http://schemas.openxmlformats.org/presentationml/2006/ole">
            <p:oleObj spid="_x0000_s2052" name="Image" r:id="rId4" imgW="977778" imgH="964739" progId="Photoshop.Image.7">
              <p:embed/>
            </p:oleObj>
          </a:graphicData>
        </a:graphic>
      </p:graphicFrame>
      <p:pic>
        <p:nvPicPr>
          <p:cNvPr id="2055" name="Picture 7"/>
          <p:cNvPicPr>
            <a:picLocks noChangeAspect="1" noChangeArrowheads="1"/>
          </p:cNvPicPr>
          <p:nvPr/>
        </p:nvPicPr>
        <p:blipFill>
          <a:blip r:embed="rId5" cstate="print"/>
          <a:srcRect/>
          <a:stretch>
            <a:fillRect/>
          </a:stretch>
        </p:blipFill>
        <p:spPr bwMode="auto">
          <a:xfrm>
            <a:off x="5724525" y="981075"/>
            <a:ext cx="1662113" cy="1639888"/>
          </a:xfrm>
          <a:prstGeom prst="rect">
            <a:avLst/>
          </a:prstGeom>
          <a:noFill/>
          <a:ln w="9525">
            <a:noFill/>
            <a:miter lim="800000"/>
            <a:headEnd/>
            <a:tailEnd/>
          </a:ln>
          <a:effectLst/>
        </p:spPr>
      </p:pic>
      <p:graphicFrame>
        <p:nvGraphicFramePr>
          <p:cNvPr id="2056" name="Object 8"/>
          <p:cNvGraphicFramePr>
            <a:graphicFrameLocks noChangeAspect="1"/>
          </p:cNvGraphicFramePr>
          <p:nvPr/>
        </p:nvGraphicFramePr>
        <p:xfrm>
          <a:off x="3708400" y="4076700"/>
          <a:ext cx="1552575" cy="1531938"/>
        </p:xfrm>
        <a:graphic>
          <a:graphicData uri="http://schemas.openxmlformats.org/presentationml/2006/ole">
            <p:oleObj spid="_x0000_s2056" name="Image" r:id="rId6" imgW="977778" imgH="964739" progId="Photoshop.Image.7">
              <p:embed/>
            </p:oleObj>
          </a:graphicData>
        </a:graphic>
      </p:graphicFrame>
      <p:sp>
        <p:nvSpPr>
          <p:cNvPr id="2057" name="WordArt 9"/>
          <p:cNvSpPr>
            <a:spLocks noChangeArrowheads="1" noChangeShapeType="1" noTextEdit="1"/>
          </p:cNvSpPr>
          <p:nvPr/>
        </p:nvSpPr>
        <p:spPr bwMode="auto">
          <a:xfrm>
            <a:off x="1763713" y="692150"/>
            <a:ext cx="1219200" cy="52387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AABB</a:t>
            </a:r>
            <a:endParaRPr lang="ru-RU" sz="3600" kern="10">
              <a:ln w="9525">
                <a:solidFill>
                  <a:srgbClr val="000000"/>
                </a:solidFill>
                <a:round/>
                <a:headEnd/>
                <a:tailEnd/>
              </a:ln>
              <a:latin typeface="Arial"/>
              <a:cs typeface="Arial"/>
            </a:endParaRPr>
          </a:p>
        </p:txBody>
      </p:sp>
      <p:sp>
        <p:nvSpPr>
          <p:cNvPr id="2058" name="WordArt 10"/>
          <p:cNvSpPr>
            <a:spLocks noChangeArrowheads="1" noChangeShapeType="1" noTextEdit="1"/>
          </p:cNvSpPr>
          <p:nvPr/>
        </p:nvSpPr>
        <p:spPr bwMode="auto">
          <a:xfrm>
            <a:off x="5940425" y="765175"/>
            <a:ext cx="1028700" cy="52387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aabb</a:t>
            </a:r>
            <a:endParaRPr lang="ru-RU" sz="3600" kern="10">
              <a:ln w="9525">
                <a:solidFill>
                  <a:srgbClr val="000000"/>
                </a:solidFill>
                <a:round/>
                <a:headEnd/>
                <a:tailEnd/>
              </a:ln>
              <a:latin typeface="Arial"/>
              <a:cs typeface="Arial"/>
            </a:endParaRPr>
          </a:p>
        </p:txBody>
      </p:sp>
      <p:sp>
        <p:nvSpPr>
          <p:cNvPr id="2059" name="WordArt 11"/>
          <p:cNvSpPr>
            <a:spLocks noChangeArrowheads="1" noChangeShapeType="1" noTextEdit="1"/>
          </p:cNvSpPr>
          <p:nvPr/>
        </p:nvSpPr>
        <p:spPr bwMode="auto">
          <a:xfrm>
            <a:off x="3924300" y="3716338"/>
            <a:ext cx="1123950" cy="52387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AaBb</a:t>
            </a:r>
            <a:endParaRPr lang="ru-RU" sz="3600" kern="10">
              <a:ln w="9525">
                <a:solidFill>
                  <a:srgbClr val="000000"/>
                </a:solidFill>
                <a:round/>
                <a:headEnd/>
                <a:tailEnd/>
              </a:ln>
              <a:latin typeface="Arial"/>
              <a:cs typeface="Arial"/>
            </a:endParaRPr>
          </a:p>
        </p:txBody>
      </p:sp>
      <p:sp>
        <p:nvSpPr>
          <p:cNvPr id="2060" name="WordArt 12"/>
          <p:cNvSpPr>
            <a:spLocks noChangeArrowheads="1" noChangeShapeType="1" noTextEdit="1"/>
          </p:cNvSpPr>
          <p:nvPr/>
        </p:nvSpPr>
        <p:spPr bwMode="auto">
          <a:xfrm>
            <a:off x="323850" y="1557338"/>
            <a:ext cx="609600" cy="52387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PP</a:t>
            </a:r>
            <a:endParaRPr lang="ru-RU" sz="3600" kern="10">
              <a:ln w="9525">
                <a:solidFill>
                  <a:srgbClr val="000000"/>
                </a:solidFill>
                <a:round/>
                <a:headEnd/>
                <a:tailEnd/>
              </a:ln>
              <a:latin typeface="Arial"/>
              <a:cs typeface="Arial"/>
            </a:endParaRPr>
          </a:p>
        </p:txBody>
      </p:sp>
      <p:sp>
        <p:nvSpPr>
          <p:cNvPr id="2061" name="WordArt 13"/>
          <p:cNvSpPr>
            <a:spLocks noChangeArrowheads="1" noChangeShapeType="1" noTextEdit="1"/>
          </p:cNvSpPr>
          <p:nvPr/>
        </p:nvSpPr>
        <p:spPr bwMode="auto">
          <a:xfrm>
            <a:off x="4284663" y="1844675"/>
            <a:ext cx="215900" cy="215900"/>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x</a:t>
            </a:r>
            <a:endParaRPr lang="ru-RU" sz="3600" kern="10">
              <a:ln w="9525">
                <a:solidFill>
                  <a:srgbClr val="000000"/>
                </a:solidFill>
                <a:round/>
                <a:headEnd/>
                <a:tailEnd/>
              </a:ln>
              <a:latin typeface="Arial"/>
              <a:cs typeface="Arial"/>
            </a:endParaRPr>
          </a:p>
        </p:txBody>
      </p:sp>
      <p:sp>
        <p:nvSpPr>
          <p:cNvPr id="2062" name="WordArt 14"/>
          <p:cNvSpPr>
            <a:spLocks noChangeArrowheads="1" noChangeShapeType="1" noTextEdit="1"/>
          </p:cNvSpPr>
          <p:nvPr/>
        </p:nvSpPr>
        <p:spPr bwMode="auto">
          <a:xfrm>
            <a:off x="395288" y="4652963"/>
            <a:ext cx="533400" cy="52387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F1</a:t>
            </a:r>
            <a:endParaRPr lang="ru-RU" sz="3600" kern="10">
              <a:ln w="9525">
                <a:solidFill>
                  <a:srgbClr val="000000"/>
                </a:solidFill>
                <a:round/>
                <a:headEnd/>
                <a:tailEnd/>
              </a:ln>
              <a:latin typeface="Arial"/>
              <a:cs typeface="Arial"/>
            </a:endParaRPr>
          </a:p>
        </p:txBody>
      </p:sp>
      <p:sp>
        <p:nvSpPr>
          <p:cNvPr id="2063" name="WordArt 15"/>
          <p:cNvSpPr>
            <a:spLocks noChangeArrowheads="1" noChangeShapeType="1" noTextEdit="1"/>
          </p:cNvSpPr>
          <p:nvPr/>
        </p:nvSpPr>
        <p:spPr bwMode="auto">
          <a:xfrm>
            <a:off x="1908175" y="2349500"/>
            <a:ext cx="609600" cy="576263"/>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AB</a:t>
            </a:r>
            <a:endParaRPr lang="ru-RU" sz="3600" kern="10">
              <a:ln w="9525">
                <a:solidFill>
                  <a:srgbClr val="000000"/>
                </a:solidFill>
                <a:round/>
                <a:headEnd/>
                <a:tailEnd/>
              </a:ln>
              <a:latin typeface="Arial"/>
              <a:cs typeface="Arial"/>
            </a:endParaRPr>
          </a:p>
        </p:txBody>
      </p:sp>
      <p:sp>
        <p:nvSpPr>
          <p:cNvPr id="2064" name="WordArt 16"/>
          <p:cNvSpPr>
            <a:spLocks noChangeArrowheads="1" noChangeShapeType="1" noTextEdit="1"/>
          </p:cNvSpPr>
          <p:nvPr/>
        </p:nvSpPr>
        <p:spPr bwMode="auto">
          <a:xfrm>
            <a:off x="6227763" y="2276475"/>
            <a:ext cx="514350" cy="52387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ab</a:t>
            </a:r>
            <a:endParaRPr lang="ru-RU" sz="3600" kern="10">
              <a:ln w="9525">
                <a:solidFill>
                  <a:srgbClr val="000000"/>
                </a:solidFill>
                <a:round/>
                <a:headEnd/>
                <a:tailEnd/>
              </a:ln>
              <a:latin typeface="Arial"/>
              <a:cs typeface="Arial"/>
            </a:endParaRPr>
          </a:p>
        </p:txBody>
      </p:sp>
      <p:sp>
        <p:nvSpPr>
          <p:cNvPr id="2065" name="Line 17"/>
          <p:cNvSpPr>
            <a:spLocks noChangeShapeType="1"/>
          </p:cNvSpPr>
          <p:nvPr/>
        </p:nvSpPr>
        <p:spPr bwMode="auto">
          <a:xfrm>
            <a:off x="4427538" y="2276475"/>
            <a:ext cx="0" cy="1152525"/>
          </a:xfrm>
          <a:prstGeom prst="line">
            <a:avLst/>
          </a:prstGeom>
          <a:noFill/>
          <a:ln w="76200">
            <a:solidFill>
              <a:schemeClr val="tx1"/>
            </a:solidFill>
            <a:round/>
            <a:headEnd/>
            <a:tailEnd type="stealth" w="lg" len="lg"/>
          </a:ln>
          <a:effectLst/>
        </p:spPr>
        <p:txBody>
          <a:bodyPr/>
          <a:lstStyle/>
          <a:p>
            <a:endParaRPr lang="ru-RU"/>
          </a:p>
        </p:txBody>
      </p:sp>
      <p:pic>
        <p:nvPicPr>
          <p:cNvPr id="2067" name="Picture 19" descr="mars"/>
          <p:cNvPicPr>
            <a:picLocks noChangeAspect="1" noChangeArrowheads="1"/>
          </p:cNvPicPr>
          <p:nvPr/>
        </p:nvPicPr>
        <p:blipFill>
          <a:blip r:embed="rId7" cstate="print"/>
          <a:srcRect/>
          <a:stretch>
            <a:fillRect/>
          </a:stretch>
        </p:blipFill>
        <p:spPr bwMode="auto">
          <a:xfrm>
            <a:off x="5219700" y="1341438"/>
            <a:ext cx="931863" cy="9318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0" fill="hold" grpId="0" nodeType="clickEffect">
                                  <p:stCondLst>
                                    <p:cond delay="0"/>
                                  </p:stCondLst>
                                  <p:childTnLst>
                                    <p:set>
                                      <p:cBhvr>
                                        <p:cTn id="6" dur="1" fill="hold">
                                          <p:stCondLst>
                                            <p:cond delay="0"/>
                                          </p:stCondLst>
                                        </p:cTn>
                                        <p:tgtEl>
                                          <p:spTgt spid="206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6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6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5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55"/>
                                        </p:tgtEl>
                                        <p:attrNameLst>
                                          <p:attrName>style.visibility</p:attrName>
                                        </p:attrNameLst>
                                      </p:cBhvr>
                                      <p:to>
                                        <p:strVal val="visible"/>
                                      </p:to>
                                    </p:set>
                                  </p:childTnLst>
                                </p:cTn>
                              </p:par>
                              <p:par>
                                <p:cTn id="15" presetID="3" presetClass="entr" presetSubtype="0" fill="hold" grpId="0" nodeType="withEffect">
                                  <p:stCondLst>
                                    <p:cond delay="0"/>
                                  </p:stCondLst>
                                  <p:childTnLst>
                                    <p:set>
                                      <p:cBhvr>
                                        <p:cTn id="16" dur="1" fill="hold">
                                          <p:stCondLst>
                                            <p:cond delay="0"/>
                                          </p:stCondLst>
                                        </p:cTn>
                                        <p:tgtEl>
                                          <p:spTgt spid="206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3" presetClass="entr" presetSubtype="0" fill="hold" grpId="0" nodeType="clickEffect">
                                  <p:stCondLst>
                                    <p:cond delay="0"/>
                                  </p:stCondLst>
                                  <p:childTnLst>
                                    <p:set>
                                      <p:cBhvr>
                                        <p:cTn id="20" dur="1" fill="hold">
                                          <p:stCondLst>
                                            <p:cond delay="0"/>
                                          </p:stCondLst>
                                        </p:cTn>
                                        <p:tgtEl>
                                          <p:spTgt spid="206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6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5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3" presetClass="entr" presetSubtype="0" fill="hold" grpId="0" nodeType="clickEffect">
                                  <p:stCondLst>
                                    <p:cond delay="0"/>
                                  </p:stCondLst>
                                  <p:childTnLst>
                                    <p:set>
                                      <p:cBhvr>
                                        <p:cTn id="28" dur="1" fill="hold">
                                          <p:stCondLst>
                                            <p:cond delay="0"/>
                                          </p:stCondLst>
                                        </p:cTn>
                                        <p:tgtEl>
                                          <p:spTgt spid="205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3" presetClass="entr" presetSubtype="0" fill="hold" grpId="0" nodeType="clickEffect">
                                  <p:stCondLst>
                                    <p:cond delay="0"/>
                                  </p:stCondLst>
                                  <p:childTnLst>
                                    <p:set>
                                      <p:cBhvr>
                                        <p:cTn id="32" dur="1" fill="hold">
                                          <p:stCondLst>
                                            <p:cond delay="0"/>
                                          </p:stCondLst>
                                        </p:cTn>
                                        <p:tgtEl>
                                          <p:spTgt spid="205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3" presetClass="entr" presetSubtype="0" fill="hold" grpId="0" nodeType="clickEffect">
                                  <p:stCondLst>
                                    <p:cond delay="0"/>
                                  </p:stCondLst>
                                  <p:childTnLst>
                                    <p:set>
                                      <p:cBhvr>
                                        <p:cTn id="36" dur="1" fill="hold">
                                          <p:stCondLst>
                                            <p:cond delay="0"/>
                                          </p:stCondLst>
                                        </p:cTn>
                                        <p:tgtEl>
                                          <p:spTgt spid="206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3" presetClass="entr" presetSubtype="0" fill="hold" grpId="0" nodeType="clickEffect">
                                  <p:stCondLst>
                                    <p:cond delay="0"/>
                                  </p:stCondLst>
                                  <p:childTnLst>
                                    <p:set>
                                      <p:cBhvr>
                                        <p:cTn id="40" dur="1" fill="hold">
                                          <p:stCondLst>
                                            <p:cond delay="0"/>
                                          </p:stCondLst>
                                        </p:cTn>
                                        <p:tgtEl>
                                          <p:spTgt spid="206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3" presetClass="entr" presetSubtype="0" fill="hold" grpId="0" nodeType="clickEffect">
                                  <p:stCondLst>
                                    <p:cond delay="0"/>
                                  </p:stCondLst>
                                  <p:childTnLst>
                                    <p:set>
                                      <p:cBhvr>
                                        <p:cTn id="44" dur="1" fill="hold">
                                          <p:stCondLst>
                                            <p:cond delay="0"/>
                                          </p:stCondLst>
                                        </p:cTn>
                                        <p:tgtEl>
                                          <p:spTgt spid="20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7" grpId="0" animBg="1"/>
      <p:bldP spid="2058" grpId="0" animBg="1"/>
      <p:bldP spid="2059" grpId="0" animBg="1"/>
      <p:bldP spid="2060" grpId="0" animBg="1"/>
      <p:bldP spid="2061" grpId="0" animBg="1"/>
      <p:bldP spid="2062" grpId="0" animBg="1"/>
      <p:bldP spid="2063" grpId="0" animBg="1"/>
      <p:bldP spid="2064" grpId="0" animBg="1"/>
      <p:bldP spid="206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57" name="Group 85"/>
          <p:cNvGraphicFramePr>
            <a:graphicFrameLocks noGrp="1"/>
          </p:cNvGraphicFramePr>
          <p:nvPr/>
        </p:nvGraphicFramePr>
        <p:xfrm>
          <a:off x="250825" y="333375"/>
          <a:ext cx="8642350" cy="6191250"/>
        </p:xfrm>
        <a:graphic>
          <a:graphicData uri="http://schemas.openxmlformats.org/drawingml/2006/table">
            <a:tbl>
              <a:tblPr/>
              <a:tblGrid>
                <a:gridCol w="1728788"/>
                <a:gridCol w="1728787"/>
                <a:gridCol w="1727200"/>
                <a:gridCol w="1728788"/>
                <a:gridCol w="1728787"/>
              </a:tblGrid>
              <a:tr h="1238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38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38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38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38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131" name="WordArt 59"/>
          <p:cNvSpPr>
            <a:spLocks noChangeArrowheads="1" noChangeShapeType="1" noTextEdit="1"/>
          </p:cNvSpPr>
          <p:nvPr/>
        </p:nvSpPr>
        <p:spPr bwMode="auto">
          <a:xfrm>
            <a:off x="2484438" y="692150"/>
            <a:ext cx="609600" cy="52387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AB</a:t>
            </a:r>
            <a:endParaRPr lang="ru-RU" sz="3600" kern="10">
              <a:ln w="9525">
                <a:solidFill>
                  <a:srgbClr val="000000"/>
                </a:solidFill>
                <a:round/>
                <a:headEnd/>
                <a:tailEnd/>
              </a:ln>
              <a:latin typeface="Arial"/>
              <a:cs typeface="Arial"/>
            </a:endParaRPr>
          </a:p>
        </p:txBody>
      </p:sp>
      <p:sp>
        <p:nvSpPr>
          <p:cNvPr id="3135" name="WordArt 63"/>
          <p:cNvSpPr>
            <a:spLocks noChangeArrowheads="1" noChangeShapeType="1" noTextEdit="1"/>
          </p:cNvSpPr>
          <p:nvPr/>
        </p:nvSpPr>
        <p:spPr bwMode="auto">
          <a:xfrm>
            <a:off x="4284663" y="692150"/>
            <a:ext cx="561975" cy="52387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Ab</a:t>
            </a:r>
            <a:endParaRPr lang="ru-RU" sz="3600" kern="10">
              <a:ln w="9525">
                <a:solidFill>
                  <a:srgbClr val="000000"/>
                </a:solidFill>
                <a:round/>
                <a:headEnd/>
                <a:tailEnd/>
              </a:ln>
              <a:latin typeface="Arial"/>
              <a:cs typeface="Arial"/>
            </a:endParaRPr>
          </a:p>
        </p:txBody>
      </p:sp>
      <p:sp>
        <p:nvSpPr>
          <p:cNvPr id="3136" name="WordArt 64"/>
          <p:cNvSpPr>
            <a:spLocks noChangeArrowheads="1" noChangeShapeType="1" noTextEdit="1"/>
          </p:cNvSpPr>
          <p:nvPr/>
        </p:nvSpPr>
        <p:spPr bwMode="auto">
          <a:xfrm>
            <a:off x="827088" y="1916113"/>
            <a:ext cx="609600" cy="52387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AB</a:t>
            </a:r>
            <a:endParaRPr lang="ru-RU" sz="3600" kern="10">
              <a:ln w="9525">
                <a:solidFill>
                  <a:srgbClr val="000000"/>
                </a:solidFill>
                <a:round/>
                <a:headEnd/>
                <a:tailEnd/>
              </a:ln>
              <a:latin typeface="Arial"/>
              <a:cs typeface="Arial"/>
            </a:endParaRPr>
          </a:p>
        </p:txBody>
      </p:sp>
      <p:sp>
        <p:nvSpPr>
          <p:cNvPr id="3138" name="WordArt 66"/>
          <p:cNvSpPr>
            <a:spLocks noChangeArrowheads="1" noChangeShapeType="1" noTextEdit="1"/>
          </p:cNvSpPr>
          <p:nvPr/>
        </p:nvSpPr>
        <p:spPr bwMode="auto">
          <a:xfrm>
            <a:off x="827088" y="3141663"/>
            <a:ext cx="561975" cy="52387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Ab</a:t>
            </a:r>
            <a:endParaRPr lang="ru-RU" sz="3600" kern="10">
              <a:ln w="9525">
                <a:solidFill>
                  <a:srgbClr val="000000"/>
                </a:solidFill>
                <a:round/>
                <a:headEnd/>
                <a:tailEnd/>
              </a:ln>
              <a:latin typeface="Arial"/>
              <a:cs typeface="Arial"/>
            </a:endParaRPr>
          </a:p>
        </p:txBody>
      </p:sp>
      <p:sp>
        <p:nvSpPr>
          <p:cNvPr id="3139" name="WordArt 67"/>
          <p:cNvSpPr>
            <a:spLocks noChangeArrowheads="1" noChangeShapeType="1" noTextEdit="1"/>
          </p:cNvSpPr>
          <p:nvPr/>
        </p:nvSpPr>
        <p:spPr bwMode="auto">
          <a:xfrm>
            <a:off x="6011863" y="692150"/>
            <a:ext cx="561975" cy="52387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aB</a:t>
            </a:r>
            <a:endParaRPr lang="ru-RU" sz="3600" kern="10">
              <a:ln w="9525">
                <a:solidFill>
                  <a:srgbClr val="000000"/>
                </a:solidFill>
                <a:round/>
                <a:headEnd/>
                <a:tailEnd/>
              </a:ln>
              <a:latin typeface="Arial"/>
              <a:cs typeface="Arial"/>
            </a:endParaRPr>
          </a:p>
        </p:txBody>
      </p:sp>
      <p:sp>
        <p:nvSpPr>
          <p:cNvPr id="3141" name="WordArt 69"/>
          <p:cNvSpPr>
            <a:spLocks noChangeArrowheads="1" noChangeShapeType="1" noTextEdit="1"/>
          </p:cNvSpPr>
          <p:nvPr/>
        </p:nvSpPr>
        <p:spPr bwMode="auto">
          <a:xfrm>
            <a:off x="827088" y="4365625"/>
            <a:ext cx="561975" cy="52387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aB</a:t>
            </a:r>
            <a:endParaRPr lang="ru-RU" sz="3600" kern="10">
              <a:ln w="9525">
                <a:solidFill>
                  <a:srgbClr val="000000"/>
                </a:solidFill>
                <a:round/>
                <a:headEnd/>
                <a:tailEnd/>
              </a:ln>
              <a:latin typeface="Arial"/>
              <a:cs typeface="Arial"/>
            </a:endParaRPr>
          </a:p>
        </p:txBody>
      </p:sp>
      <p:sp>
        <p:nvSpPr>
          <p:cNvPr id="3142" name="WordArt 70"/>
          <p:cNvSpPr>
            <a:spLocks noChangeArrowheads="1" noChangeShapeType="1" noTextEdit="1"/>
          </p:cNvSpPr>
          <p:nvPr/>
        </p:nvSpPr>
        <p:spPr bwMode="auto">
          <a:xfrm>
            <a:off x="7812088" y="692150"/>
            <a:ext cx="514350" cy="52387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ab</a:t>
            </a:r>
            <a:endParaRPr lang="ru-RU" sz="3600" kern="10">
              <a:ln w="9525">
                <a:solidFill>
                  <a:srgbClr val="000000"/>
                </a:solidFill>
                <a:round/>
                <a:headEnd/>
                <a:tailEnd/>
              </a:ln>
              <a:latin typeface="Arial"/>
              <a:cs typeface="Arial"/>
            </a:endParaRPr>
          </a:p>
        </p:txBody>
      </p:sp>
      <p:sp>
        <p:nvSpPr>
          <p:cNvPr id="3144" name="WordArt 72"/>
          <p:cNvSpPr>
            <a:spLocks noChangeArrowheads="1" noChangeShapeType="1" noTextEdit="1"/>
          </p:cNvSpPr>
          <p:nvPr/>
        </p:nvSpPr>
        <p:spPr bwMode="auto">
          <a:xfrm>
            <a:off x="827088" y="5589588"/>
            <a:ext cx="514350" cy="52387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ab</a:t>
            </a:r>
            <a:endParaRPr lang="ru-RU" sz="3600" kern="10">
              <a:ln w="9525">
                <a:solidFill>
                  <a:srgbClr val="000000"/>
                </a:solidFill>
                <a:round/>
                <a:headEnd/>
                <a:tailEnd/>
              </a:ln>
              <a:latin typeface="Arial"/>
              <a:cs typeface="Arial"/>
            </a:endParaRPr>
          </a:p>
        </p:txBody>
      </p:sp>
      <p:sp>
        <p:nvSpPr>
          <p:cNvPr id="3145" name="WordArt 73"/>
          <p:cNvSpPr>
            <a:spLocks noChangeArrowheads="1" noChangeShapeType="1" noTextEdit="1"/>
          </p:cNvSpPr>
          <p:nvPr/>
        </p:nvSpPr>
        <p:spPr bwMode="auto">
          <a:xfrm>
            <a:off x="2268538" y="1916113"/>
            <a:ext cx="1104900" cy="466725"/>
          </a:xfrm>
          <a:prstGeom prst="rect">
            <a:avLst/>
          </a:prstGeom>
        </p:spPr>
        <p:txBody>
          <a:bodyPr wrap="none" fromWordArt="1">
            <a:prstTxWarp prst="textPlain">
              <a:avLst>
                <a:gd name="adj" fmla="val 50000"/>
              </a:avLst>
            </a:prstTxWarp>
          </a:bodyPr>
          <a:lstStyle/>
          <a:p>
            <a:pPr algn="ctr"/>
            <a:r>
              <a:rPr lang="en-US" sz="3200" kern="10">
                <a:ln w="9525">
                  <a:solidFill>
                    <a:srgbClr val="000000"/>
                  </a:solidFill>
                  <a:round/>
                  <a:headEnd/>
                  <a:tailEnd/>
                </a:ln>
                <a:latin typeface="Arial"/>
                <a:cs typeface="Arial"/>
              </a:rPr>
              <a:t>AABB</a:t>
            </a:r>
            <a:endParaRPr lang="ru-RU" sz="3200" kern="10">
              <a:ln w="9525">
                <a:solidFill>
                  <a:srgbClr val="000000"/>
                </a:solidFill>
                <a:round/>
                <a:headEnd/>
                <a:tailEnd/>
              </a:ln>
              <a:latin typeface="Arial"/>
              <a:cs typeface="Arial"/>
            </a:endParaRPr>
          </a:p>
        </p:txBody>
      </p:sp>
      <p:sp>
        <p:nvSpPr>
          <p:cNvPr id="3146" name="WordArt 74"/>
          <p:cNvSpPr>
            <a:spLocks noChangeArrowheads="1" noChangeShapeType="1" noTextEdit="1"/>
          </p:cNvSpPr>
          <p:nvPr/>
        </p:nvSpPr>
        <p:spPr bwMode="auto">
          <a:xfrm>
            <a:off x="4067175" y="1916113"/>
            <a:ext cx="1057275" cy="466725"/>
          </a:xfrm>
          <a:prstGeom prst="rect">
            <a:avLst/>
          </a:prstGeom>
        </p:spPr>
        <p:txBody>
          <a:bodyPr wrap="none" fromWordArt="1">
            <a:prstTxWarp prst="textPlain">
              <a:avLst>
                <a:gd name="adj" fmla="val 50000"/>
              </a:avLst>
            </a:prstTxWarp>
          </a:bodyPr>
          <a:lstStyle/>
          <a:p>
            <a:pPr algn="ctr"/>
            <a:r>
              <a:rPr lang="en-US" sz="3200" kern="10">
                <a:ln w="9525">
                  <a:solidFill>
                    <a:srgbClr val="000000"/>
                  </a:solidFill>
                  <a:round/>
                  <a:headEnd/>
                  <a:tailEnd/>
                </a:ln>
                <a:latin typeface="Arial"/>
                <a:cs typeface="Arial"/>
              </a:rPr>
              <a:t>AABb</a:t>
            </a:r>
            <a:endParaRPr lang="ru-RU" sz="3200" kern="10">
              <a:ln w="9525">
                <a:solidFill>
                  <a:srgbClr val="000000"/>
                </a:solidFill>
                <a:round/>
                <a:headEnd/>
                <a:tailEnd/>
              </a:ln>
              <a:latin typeface="Arial"/>
              <a:cs typeface="Arial"/>
            </a:endParaRPr>
          </a:p>
        </p:txBody>
      </p:sp>
      <p:sp>
        <p:nvSpPr>
          <p:cNvPr id="3148" name="WordArt 76"/>
          <p:cNvSpPr>
            <a:spLocks noChangeArrowheads="1" noChangeShapeType="1" noTextEdit="1"/>
          </p:cNvSpPr>
          <p:nvPr/>
        </p:nvSpPr>
        <p:spPr bwMode="auto">
          <a:xfrm>
            <a:off x="2339975" y="3141663"/>
            <a:ext cx="1057275" cy="466725"/>
          </a:xfrm>
          <a:prstGeom prst="rect">
            <a:avLst/>
          </a:prstGeom>
        </p:spPr>
        <p:txBody>
          <a:bodyPr wrap="none" fromWordArt="1">
            <a:prstTxWarp prst="textPlain">
              <a:avLst>
                <a:gd name="adj" fmla="val 50000"/>
              </a:avLst>
            </a:prstTxWarp>
          </a:bodyPr>
          <a:lstStyle/>
          <a:p>
            <a:pPr algn="ctr"/>
            <a:r>
              <a:rPr lang="en-US" sz="3200" kern="10">
                <a:ln w="9525">
                  <a:solidFill>
                    <a:srgbClr val="000000"/>
                  </a:solidFill>
                  <a:round/>
                  <a:headEnd/>
                  <a:tailEnd/>
                </a:ln>
                <a:latin typeface="Arial"/>
                <a:cs typeface="Arial"/>
              </a:rPr>
              <a:t>AABb</a:t>
            </a:r>
            <a:endParaRPr lang="ru-RU" sz="3200" kern="10">
              <a:ln w="9525">
                <a:solidFill>
                  <a:srgbClr val="000000"/>
                </a:solidFill>
                <a:round/>
                <a:headEnd/>
                <a:tailEnd/>
              </a:ln>
              <a:latin typeface="Arial"/>
              <a:cs typeface="Arial"/>
            </a:endParaRPr>
          </a:p>
        </p:txBody>
      </p:sp>
      <p:sp>
        <p:nvSpPr>
          <p:cNvPr id="3149" name="WordArt 77"/>
          <p:cNvSpPr>
            <a:spLocks noChangeArrowheads="1" noChangeShapeType="1" noTextEdit="1"/>
          </p:cNvSpPr>
          <p:nvPr/>
        </p:nvSpPr>
        <p:spPr bwMode="auto">
          <a:xfrm>
            <a:off x="5795963" y="1916113"/>
            <a:ext cx="1057275" cy="466725"/>
          </a:xfrm>
          <a:prstGeom prst="rect">
            <a:avLst/>
          </a:prstGeom>
        </p:spPr>
        <p:txBody>
          <a:bodyPr wrap="none" fromWordArt="1">
            <a:prstTxWarp prst="textPlain">
              <a:avLst>
                <a:gd name="adj" fmla="val 50000"/>
              </a:avLst>
            </a:prstTxWarp>
          </a:bodyPr>
          <a:lstStyle/>
          <a:p>
            <a:pPr algn="ctr"/>
            <a:r>
              <a:rPr lang="en-US" sz="3200" kern="10">
                <a:ln w="9525">
                  <a:solidFill>
                    <a:srgbClr val="000000"/>
                  </a:solidFill>
                  <a:round/>
                  <a:headEnd/>
                  <a:tailEnd/>
                </a:ln>
                <a:latin typeface="Arial"/>
                <a:cs typeface="Arial"/>
              </a:rPr>
              <a:t>AaBB</a:t>
            </a:r>
            <a:endParaRPr lang="ru-RU" sz="3200" kern="10">
              <a:ln w="9525">
                <a:solidFill>
                  <a:srgbClr val="000000"/>
                </a:solidFill>
                <a:round/>
                <a:headEnd/>
                <a:tailEnd/>
              </a:ln>
              <a:latin typeface="Arial"/>
              <a:cs typeface="Arial"/>
            </a:endParaRPr>
          </a:p>
        </p:txBody>
      </p:sp>
      <p:sp>
        <p:nvSpPr>
          <p:cNvPr id="3151" name="WordArt 79"/>
          <p:cNvSpPr>
            <a:spLocks noChangeArrowheads="1" noChangeShapeType="1" noTextEdit="1"/>
          </p:cNvSpPr>
          <p:nvPr/>
        </p:nvSpPr>
        <p:spPr bwMode="auto">
          <a:xfrm>
            <a:off x="2339975" y="4437063"/>
            <a:ext cx="1057275" cy="466725"/>
          </a:xfrm>
          <a:prstGeom prst="rect">
            <a:avLst/>
          </a:prstGeom>
        </p:spPr>
        <p:txBody>
          <a:bodyPr wrap="none" fromWordArt="1">
            <a:prstTxWarp prst="textPlain">
              <a:avLst>
                <a:gd name="adj" fmla="val 50000"/>
              </a:avLst>
            </a:prstTxWarp>
          </a:bodyPr>
          <a:lstStyle/>
          <a:p>
            <a:pPr algn="ctr"/>
            <a:r>
              <a:rPr lang="en-US" sz="3200" kern="10">
                <a:ln w="9525">
                  <a:solidFill>
                    <a:srgbClr val="000000"/>
                  </a:solidFill>
                  <a:round/>
                  <a:headEnd/>
                  <a:tailEnd/>
                </a:ln>
                <a:latin typeface="Arial"/>
                <a:cs typeface="Arial"/>
              </a:rPr>
              <a:t>AaBB</a:t>
            </a:r>
            <a:endParaRPr lang="ru-RU" sz="3200" kern="10">
              <a:ln w="9525">
                <a:solidFill>
                  <a:srgbClr val="000000"/>
                </a:solidFill>
                <a:round/>
                <a:headEnd/>
                <a:tailEnd/>
              </a:ln>
              <a:latin typeface="Arial"/>
              <a:cs typeface="Arial"/>
            </a:endParaRPr>
          </a:p>
        </p:txBody>
      </p:sp>
      <p:sp>
        <p:nvSpPr>
          <p:cNvPr id="3152" name="WordArt 80"/>
          <p:cNvSpPr>
            <a:spLocks noChangeArrowheads="1" noChangeShapeType="1" noTextEdit="1"/>
          </p:cNvSpPr>
          <p:nvPr/>
        </p:nvSpPr>
        <p:spPr bwMode="auto">
          <a:xfrm>
            <a:off x="2339975" y="5661025"/>
            <a:ext cx="1009650" cy="466725"/>
          </a:xfrm>
          <a:prstGeom prst="rect">
            <a:avLst/>
          </a:prstGeom>
        </p:spPr>
        <p:txBody>
          <a:bodyPr wrap="none" fromWordArt="1">
            <a:prstTxWarp prst="textPlain">
              <a:avLst>
                <a:gd name="adj" fmla="val 50000"/>
              </a:avLst>
            </a:prstTxWarp>
          </a:bodyPr>
          <a:lstStyle/>
          <a:p>
            <a:pPr algn="ctr"/>
            <a:r>
              <a:rPr lang="en-US" sz="3200" kern="10">
                <a:ln w="9525">
                  <a:solidFill>
                    <a:srgbClr val="000000"/>
                  </a:solidFill>
                  <a:round/>
                  <a:headEnd/>
                  <a:tailEnd/>
                </a:ln>
                <a:latin typeface="Arial"/>
                <a:cs typeface="Arial"/>
              </a:rPr>
              <a:t>AaBb</a:t>
            </a:r>
            <a:endParaRPr lang="ru-RU" sz="3200" kern="10">
              <a:ln w="9525">
                <a:solidFill>
                  <a:srgbClr val="000000"/>
                </a:solidFill>
                <a:round/>
                <a:headEnd/>
                <a:tailEnd/>
              </a:ln>
              <a:latin typeface="Arial"/>
              <a:cs typeface="Arial"/>
            </a:endParaRPr>
          </a:p>
        </p:txBody>
      </p:sp>
      <p:sp>
        <p:nvSpPr>
          <p:cNvPr id="3153" name="WordArt 81"/>
          <p:cNvSpPr>
            <a:spLocks noChangeArrowheads="1" noChangeShapeType="1" noTextEdit="1"/>
          </p:cNvSpPr>
          <p:nvPr/>
        </p:nvSpPr>
        <p:spPr bwMode="auto">
          <a:xfrm>
            <a:off x="7667625" y="1916113"/>
            <a:ext cx="1009650" cy="466725"/>
          </a:xfrm>
          <a:prstGeom prst="rect">
            <a:avLst/>
          </a:prstGeom>
        </p:spPr>
        <p:txBody>
          <a:bodyPr wrap="none" fromWordArt="1">
            <a:prstTxWarp prst="textPlain">
              <a:avLst>
                <a:gd name="adj" fmla="val 50000"/>
              </a:avLst>
            </a:prstTxWarp>
          </a:bodyPr>
          <a:lstStyle/>
          <a:p>
            <a:pPr algn="ctr"/>
            <a:r>
              <a:rPr lang="en-US" sz="3200" kern="10">
                <a:ln w="9525">
                  <a:solidFill>
                    <a:srgbClr val="000000"/>
                  </a:solidFill>
                  <a:round/>
                  <a:headEnd/>
                  <a:tailEnd/>
                </a:ln>
                <a:latin typeface="Arial"/>
                <a:cs typeface="Arial"/>
              </a:rPr>
              <a:t>AaBb</a:t>
            </a:r>
            <a:endParaRPr lang="ru-RU" sz="3200" kern="10">
              <a:ln w="9525">
                <a:solidFill>
                  <a:srgbClr val="000000"/>
                </a:solidFill>
                <a:round/>
                <a:headEnd/>
                <a:tailEnd/>
              </a:ln>
              <a:latin typeface="Arial"/>
              <a:cs typeface="Arial"/>
            </a:endParaRPr>
          </a:p>
        </p:txBody>
      </p:sp>
      <p:sp>
        <p:nvSpPr>
          <p:cNvPr id="3154" name="WordArt 82"/>
          <p:cNvSpPr>
            <a:spLocks noChangeArrowheads="1" noChangeShapeType="1" noTextEdit="1"/>
          </p:cNvSpPr>
          <p:nvPr/>
        </p:nvSpPr>
        <p:spPr bwMode="auto">
          <a:xfrm>
            <a:off x="5867400" y="3141663"/>
            <a:ext cx="1009650" cy="466725"/>
          </a:xfrm>
          <a:prstGeom prst="rect">
            <a:avLst/>
          </a:prstGeom>
        </p:spPr>
        <p:txBody>
          <a:bodyPr wrap="none" fromWordArt="1">
            <a:prstTxWarp prst="textPlain">
              <a:avLst>
                <a:gd name="adj" fmla="val 50000"/>
              </a:avLst>
            </a:prstTxWarp>
          </a:bodyPr>
          <a:lstStyle/>
          <a:p>
            <a:pPr algn="ctr"/>
            <a:r>
              <a:rPr lang="en-US" sz="3200" kern="10">
                <a:ln w="9525">
                  <a:solidFill>
                    <a:srgbClr val="000000"/>
                  </a:solidFill>
                  <a:round/>
                  <a:headEnd/>
                  <a:tailEnd/>
                </a:ln>
                <a:latin typeface="Arial"/>
                <a:cs typeface="Arial"/>
              </a:rPr>
              <a:t>AaBb</a:t>
            </a:r>
            <a:endParaRPr lang="ru-RU" sz="3200" kern="10">
              <a:ln w="9525">
                <a:solidFill>
                  <a:srgbClr val="000000"/>
                </a:solidFill>
                <a:round/>
                <a:headEnd/>
                <a:tailEnd/>
              </a:ln>
              <a:latin typeface="Arial"/>
              <a:cs typeface="Arial"/>
            </a:endParaRPr>
          </a:p>
        </p:txBody>
      </p:sp>
      <p:sp>
        <p:nvSpPr>
          <p:cNvPr id="3155" name="WordArt 83"/>
          <p:cNvSpPr>
            <a:spLocks noChangeArrowheads="1" noChangeShapeType="1" noTextEdit="1"/>
          </p:cNvSpPr>
          <p:nvPr/>
        </p:nvSpPr>
        <p:spPr bwMode="auto">
          <a:xfrm>
            <a:off x="4067175" y="4437063"/>
            <a:ext cx="1009650" cy="466725"/>
          </a:xfrm>
          <a:prstGeom prst="rect">
            <a:avLst/>
          </a:prstGeom>
        </p:spPr>
        <p:txBody>
          <a:bodyPr wrap="none" fromWordArt="1">
            <a:prstTxWarp prst="textPlain">
              <a:avLst>
                <a:gd name="adj" fmla="val 50000"/>
              </a:avLst>
            </a:prstTxWarp>
          </a:bodyPr>
          <a:lstStyle/>
          <a:p>
            <a:pPr algn="ctr"/>
            <a:r>
              <a:rPr lang="en-US" sz="3200" kern="10">
                <a:ln w="9525">
                  <a:solidFill>
                    <a:srgbClr val="000000"/>
                  </a:solidFill>
                  <a:round/>
                  <a:headEnd/>
                  <a:tailEnd/>
                </a:ln>
                <a:latin typeface="Arial"/>
                <a:cs typeface="Arial"/>
              </a:rPr>
              <a:t>AaBb</a:t>
            </a:r>
            <a:endParaRPr lang="ru-RU" sz="3200" kern="10">
              <a:ln w="9525">
                <a:solidFill>
                  <a:srgbClr val="000000"/>
                </a:solidFill>
                <a:round/>
                <a:headEnd/>
                <a:tailEnd/>
              </a:ln>
              <a:latin typeface="Arial"/>
              <a:cs typeface="Arial"/>
            </a:endParaRPr>
          </a:p>
        </p:txBody>
      </p:sp>
      <p:sp>
        <p:nvSpPr>
          <p:cNvPr id="3156" name="WordArt 84"/>
          <p:cNvSpPr>
            <a:spLocks noChangeArrowheads="1" noChangeShapeType="1" noTextEdit="1"/>
          </p:cNvSpPr>
          <p:nvPr/>
        </p:nvSpPr>
        <p:spPr bwMode="auto">
          <a:xfrm>
            <a:off x="7596188" y="5661025"/>
            <a:ext cx="914400" cy="466725"/>
          </a:xfrm>
          <a:prstGeom prst="rect">
            <a:avLst/>
          </a:prstGeom>
        </p:spPr>
        <p:txBody>
          <a:bodyPr wrap="none" fromWordArt="1">
            <a:prstTxWarp prst="textPlain">
              <a:avLst>
                <a:gd name="adj" fmla="val 50000"/>
              </a:avLst>
            </a:prstTxWarp>
          </a:bodyPr>
          <a:lstStyle/>
          <a:p>
            <a:pPr algn="ctr"/>
            <a:r>
              <a:rPr lang="en-US" sz="3200" kern="10">
                <a:ln w="9525">
                  <a:solidFill>
                    <a:srgbClr val="000000"/>
                  </a:solidFill>
                  <a:round/>
                  <a:headEnd/>
                  <a:tailEnd/>
                </a:ln>
                <a:latin typeface="Arial"/>
                <a:cs typeface="Arial"/>
              </a:rPr>
              <a:t>aabb</a:t>
            </a:r>
            <a:endParaRPr lang="ru-RU" sz="3200" kern="10">
              <a:ln w="9525">
                <a:solidFill>
                  <a:srgbClr val="000000"/>
                </a:solidFill>
                <a:round/>
                <a:headEnd/>
                <a:tailEnd/>
              </a:ln>
              <a:latin typeface="Arial"/>
              <a:cs typeface="Arial"/>
            </a:endParaRPr>
          </a:p>
        </p:txBody>
      </p:sp>
      <p:sp>
        <p:nvSpPr>
          <p:cNvPr id="3158" name="WordArt 86"/>
          <p:cNvSpPr>
            <a:spLocks noChangeArrowheads="1" noChangeShapeType="1" noTextEdit="1"/>
          </p:cNvSpPr>
          <p:nvPr/>
        </p:nvSpPr>
        <p:spPr bwMode="auto">
          <a:xfrm>
            <a:off x="5724525" y="4437063"/>
            <a:ext cx="1009650" cy="466725"/>
          </a:xfrm>
          <a:prstGeom prst="rect">
            <a:avLst/>
          </a:prstGeom>
        </p:spPr>
        <p:txBody>
          <a:bodyPr wrap="none" fromWordArt="1">
            <a:prstTxWarp prst="textPlain">
              <a:avLst>
                <a:gd name="adj" fmla="val 50000"/>
              </a:avLst>
            </a:prstTxWarp>
          </a:bodyPr>
          <a:lstStyle/>
          <a:p>
            <a:pPr algn="ctr"/>
            <a:r>
              <a:rPr lang="en-US" sz="3200" kern="10">
                <a:ln w="9525">
                  <a:solidFill>
                    <a:srgbClr val="000000"/>
                  </a:solidFill>
                  <a:round/>
                  <a:headEnd/>
                  <a:tailEnd/>
                </a:ln>
                <a:latin typeface="Arial"/>
                <a:cs typeface="Arial"/>
              </a:rPr>
              <a:t>aaBB</a:t>
            </a:r>
            <a:endParaRPr lang="ru-RU" sz="3200" kern="10">
              <a:ln w="9525">
                <a:solidFill>
                  <a:srgbClr val="000000"/>
                </a:solidFill>
                <a:round/>
                <a:headEnd/>
                <a:tailEnd/>
              </a:ln>
              <a:latin typeface="Arial"/>
              <a:cs typeface="Arial"/>
            </a:endParaRPr>
          </a:p>
        </p:txBody>
      </p:sp>
      <p:sp>
        <p:nvSpPr>
          <p:cNvPr id="3159" name="WordArt 87"/>
          <p:cNvSpPr>
            <a:spLocks noChangeArrowheads="1" noChangeShapeType="1" noTextEdit="1"/>
          </p:cNvSpPr>
          <p:nvPr/>
        </p:nvSpPr>
        <p:spPr bwMode="auto">
          <a:xfrm>
            <a:off x="7596188" y="4437063"/>
            <a:ext cx="962025" cy="466725"/>
          </a:xfrm>
          <a:prstGeom prst="rect">
            <a:avLst/>
          </a:prstGeom>
        </p:spPr>
        <p:txBody>
          <a:bodyPr wrap="none" fromWordArt="1">
            <a:prstTxWarp prst="textPlain">
              <a:avLst>
                <a:gd name="adj" fmla="val 50000"/>
              </a:avLst>
            </a:prstTxWarp>
          </a:bodyPr>
          <a:lstStyle/>
          <a:p>
            <a:pPr algn="ctr"/>
            <a:r>
              <a:rPr lang="en-US" sz="3200" kern="10">
                <a:ln w="9525">
                  <a:solidFill>
                    <a:srgbClr val="000000"/>
                  </a:solidFill>
                  <a:round/>
                  <a:headEnd/>
                  <a:tailEnd/>
                </a:ln>
                <a:latin typeface="Arial"/>
                <a:cs typeface="Arial"/>
              </a:rPr>
              <a:t>aaBb</a:t>
            </a:r>
            <a:endParaRPr lang="ru-RU" sz="3200" kern="10">
              <a:ln w="9525">
                <a:solidFill>
                  <a:srgbClr val="000000"/>
                </a:solidFill>
                <a:round/>
                <a:headEnd/>
                <a:tailEnd/>
              </a:ln>
              <a:latin typeface="Arial"/>
              <a:cs typeface="Arial"/>
            </a:endParaRPr>
          </a:p>
        </p:txBody>
      </p:sp>
      <p:sp>
        <p:nvSpPr>
          <p:cNvPr id="3160" name="WordArt 88"/>
          <p:cNvSpPr>
            <a:spLocks noChangeArrowheads="1" noChangeShapeType="1" noTextEdit="1"/>
          </p:cNvSpPr>
          <p:nvPr/>
        </p:nvSpPr>
        <p:spPr bwMode="auto">
          <a:xfrm>
            <a:off x="5795963" y="5661025"/>
            <a:ext cx="962025" cy="466725"/>
          </a:xfrm>
          <a:prstGeom prst="rect">
            <a:avLst/>
          </a:prstGeom>
        </p:spPr>
        <p:txBody>
          <a:bodyPr wrap="none" fromWordArt="1">
            <a:prstTxWarp prst="textPlain">
              <a:avLst>
                <a:gd name="adj" fmla="val 50000"/>
              </a:avLst>
            </a:prstTxWarp>
          </a:bodyPr>
          <a:lstStyle/>
          <a:p>
            <a:pPr algn="ctr"/>
            <a:r>
              <a:rPr lang="en-US" sz="3200" kern="10">
                <a:ln w="9525">
                  <a:solidFill>
                    <a:srgbClr val="000000"/>
                  </a:solidFill>
                  <a:round/>
                  <a:headEnd/>
                  <a:tailEnd/>
                </a:ln>
                <a:latin typeface="Arial"/>
                <a:cs typeface="Arial"/>
              </a:rPr>
              <a:t>aaBb</a:t>
            </a:r>
            <a:endParaRPr lang="ru-RU" sz="3200" kern="10">
              <a:ln w="9525">
                <a:solidFill>
                  <a:srgbClr val="000000"/>
                </a:solidFill>
                <a:round/>
                <a:headEnd/>
                <a:tailEnd/>
              </a:ln>
              <a:latin typeface="Arial"/>
              <a:cs typeface="Arial"/>
            </a:endParaRPr>
          </a:p>
        </p:txBody>
      </p:sp>
      <p:sp>
        <p:nvSpPr>
          <p:cNvPr id="3161" name="WordArt 89"/>
          <p:cNvSpPr>
            <a:spLocks noChangeArrowheads="1" noChangeShapeType="1" noTextEdit="1"/>
          </p:cNvSpPr>
          <p:nvPr/>
        </p:nvSpPr>
        <p:spPr bwMode="auto">
          <a:xfrm>
            <a:off x="7596188" y="3141663"/>
            <a:ext cx="962025" cy="466725"/>
          </a:xfrm>
          <a:prstGeom prst="rect">
            <a:avLst/>
          </a:prstGeom>
        </p:spPr>
        <p:txBody>
          <a:bodyPr wrap="none" fromWordArt="1">
            <a:prstTxWarp prst="textPlain">
              <a:avLst>
                <a:gd name="adj" fmla="val 50000"/>
              </a:avLst>
            </a:prstTxWarp>
          </a:bodyPr>
          <a:lstStyle/>
          <a:p>
            <a:pPr algn="ctr"/>
            <a:r>
              <a:rPr lang="en-US" sz="3200" kern="10">
                <a:ln w="9525">
                  <a:solidFill>
                    <a:srgbClr val="000000"/>
                  </a:solidFill>
                  <a:round/>
                  <a:headEnd/>
                  <a:tailEnd/>
                </a:ln>
                <a:latin typeface="Arial"/>
                <a:cs typeface="Arial"/>
              </a:rPr>
              <a:t>Aabb</a:t>
            </a:r>
            <a:endParaRPr lang="ru-RU" sz="3200" kern="10">
              <a:ln w="9525">
                <a:solidFill>
                  <a:srgbClr val="000000"/>
                </a:solidFill>
                <a:round/>
                <a:headEnd/>
                <a:tailEnd/>
              </a:ln>
              <a:latin typeface="Arial"/>
              <a:cs typeface="Arial"/>
            </a:endParaRPr>
          </a:p>
        </p:txBody>
      </p:sp>
      <p:sp>
        <p:nvSpPr>
          <p:cNvPr id="3162" name="WordArt 90"/>
          <p:cNvSpPr>
            <a:spLocks noChangeArrowheads="1" noChangeShapeType="1" noTextEdit="1"/>
          </p:cNvSpPr>
          <p:nvPr/>
        </p:nvSpPr>
        <p:spPr bwMode="auto">
          <a:xfrm>
            <a:off x="4140200" y="5661025"/>
            <a:ext cx="962025" cy="466725"/>
          </a:xfrm>
          <a:prstGeom prst="rect">
            <a:avLst/>
          </a:prstGeom>
        </p:spPr>
        <p:txBody>
          <a:bodyPr wrap="none" fromWordArt="1">
            <a:prstTxWarp prst="textPlain">
              <a:avLst>
                <a:gd name="adj" fmla="val 50000"/>
              </a:avLst>
            </a:prstTxWarp>
          </a:bodyPr>
          <a:lstStyle/>
          <a:p>
            <a:pPr algn="ctr"/>
            <a:r>
              <a:rPr lang="en-US" sz="3200" kern="10">
                <a:ln w="9525">
                  <a:solidFill>
                    <a:srgbClr val="000000"/>
                  </a:solidFill>
                  <a:round/>
                  <a:headEnd/>
                  <a:tailEnd/>
                </a:ln>
                <a:latin typeface="Arial"/>
                <a:cs typeface="Arial"/>
              </a:rPr>
              <a:t>Aabb</a:t>
            </a:r>
            <a:endParaRPr lang="ru-RU" sz="3200" kern="10">
              <a:ln w="9525">
                <a:solidFill>
                  <a:srgbClr val="000000"/>
                </a:solidFill>
                <a:round/>
                <a:headEnd/>
                <a:tailEnd/>
              </a:ln>
              <a:latin typeface="Arial"/>
              <a:cs typeface="Arial"/>
            </a:endParaRPr>
          </a:p>
        </p:txBody>
      </p:sp>
      <p:sp>
        <p:nvSpPr>
          <p:cNvPr id="3163" name="WordArt 91"/>
          <p:cNvSpPr>
            <a:spLocks noChangeArrowheads="1" noChangeShapeType="1" noTextEdit="1"/>
          </p:cNvSpPr>
          <p:nvPr/>
        </p:nvSpPr>
        <p:spPr bwMode="auto">
          <a:xfrm>
            <a:off x="4067175" y="3198813"/>
            <a:ext cx="1009650" cy="466725"/>
          </a:xfrm>
          <a:prstGeom prst="rect">
            <a:avLst/>
          </a:prstGeom>
        </p:spPr>
        <p:txBody>
          <a:bodyPr wrap="none" fromWordArt="1">
            <a:prstTxWarp prst="textPlain">
              <a:avLst>
                <a:gd name="adj" fmla="val 50000"/>
              </a:avLst>
            </a:prstTxWarp>
          </a:bodyPr>
          <a:lstStyle/>
          <a:p>
            <a:pPr algn="ctr"/>
            <a:r>
              <a:rPr lang="en-US" sz="3200" kern="10">
                <a:ln w="9525">
                  <a:solidFill>
                    <a:srgbClr val="000000"/>
                  </a:solidFill>
                  <a:round/>
                  <a:headEnd/>
                  <a:tailEnd/>
                </a:ln>
                <a:latin typeface="Arial"/>
                <a:cs typeface="Arial"/>
              </a:rPr>
              <a:t>AAbb</a:t>
            </a:r>
            <a:endParaRPr lang="ru-RU" sz="3200" kern="10">
              <a:ln w="9525">
                <a:solidFill>
                  <a:srgbClr val="000000"/>
                </a:solidFill>
                <a:round/>
                <a:headEnd/>
                <a:tailEnd/>
              </a:ln>
              <a:latin typeface="Arial"/>
              <a:cs typeface="Arial"/>
            </a:endParaRPr>
          </a:p>
        </p:txBody>
      </p:sp>
      <p:graphicFrame>
        <p:nvGraphicFramePr>
          <p:cNvPr id="3164" name="Object 92"/>
          <p:cNvGraphicFramePr>
            <a:graphicFrameLocks noChangeAspect="1"/>
          </p:cNvGraphicFramePr>
          <p:nvPr/>
        </p:nvGraphicFramePr>
        <p:xfrm>
          <a:off x="2268538" y="1700213"/>
          <a:ext cx="1150937" cy="965200"/>
        </p:xfrm>
        <a:graphic>
          <a:graphicData uri="http://schemas.openxmlformats.org/presentationml/2006/ole">
            <p:oleObj spid="_x0000_s3164" name="Image" r:id="rId3" imgW="977778" imgH="964739" progId="Photoshop.Image.7">
              <p:embed/>
            </p:oleObj>
          </a:graphicData>
        </a:graphic>
      </p:graphicFrame>
      <p:graphicFrame>
        <p:nvGraphicFramePr>
          <p:cNvPr id="3165" name="Object 93"/>
          <p:cNvGraphicFramePr>
            <a:graphicFrameLocks noChangeAspect="1"/>
          </p:cNvGraphicFramePr>
          <p:nvPr/>
        </p:nvGraphicFramePr>
        <p:xfrm>
          <a:off x="4067175" y="1773238"/>
          <a:ext cx="1150938" cy="965200"/>
        </p:xfrm>
        <a:graphic>
          <a:graphicData uri="http://schemas.openxmlformats.org/presentationml/2006/ole">
            <p:oleObj spid="_x0000_s3165" name="Image" r:id="rId4" imgW="977778" imgH="964739" progId="Photoshop.Image.7">
              <p:embed/>
            </p:oleObj>
          </a:graphicData>
        </a:graphic>
      </p:graphicFrame>
      <p:graphicFrame>
        <p:nvGraphicFramePr>
          <p:cNvPr id="3166" name="Object 94"/>
          <p:cNvGraphicFramePr>
            <a:graphicFrameLocks noChangeAspect="1"/>
          </p:cNvGraphicFramePr>
          <p:nvPr/>
        </p:nvGraphicFramePr>
        <p:xfrm>
          <a:off x="5724525" y="1773238"/>
          <a:ext cx="1150938" cy="965200"/>
        </p:xfrm>
        <a:graphic>
          <a:graphicData uri="http://schemas.openxmlformats.org/presentationml/2006/ole">
            <p:oleObj spid="_x0000_s3166" name="Image" r:id="rId5" imgW="977778" imgH="964739" progId="Photoshop.Image.7">
              <p:embed/>
            </p:oleObj>
          </a:graphicData>
        </a:graphic>
      </p:graphicFrame>
      <p:graphicFrame>
        <p:nvGraphicFramePr>
          <p:cNvPr id="3167" name="Object 95"/>
          <p:cNvGraphicFramePr>
            <a:graphicFrameLocks noChangeAspect="1"/>
          </p:cNvGraphicFramePr>
          <p:nvPr/>
        </p:nvGraphicFramePr>
        <p:xfrm>
          <a:off x="7596188" y="1773238"/>
          <a:ext cx="1150937" cy="965200"/>
        </p:xfrm>
        <a:graphic>
          <a:graphicData uri="http://schemas.openxmlformats.org/presentationml/2006/ole">
            <p:oleObj spid="_x0000_s3167" name="Image" r:id="rId6" imgW="977778" imgH="964739" progId="Photoshop.Image.7">
              <p:embed/>
            </p:oleObj>
          </a:graphicData>
        </a:graphic>
      </p:graphicFrame>
      <p:graphicFrame>
        <p:nvGraphicFramePr>
          <p:cNvPr id="3168" name="Object 96"/>
          <p:cNvGraphicFramePr>
            <a:graphicFrameLocks noChangeAspect="1"/>
          </p:cNvGraphicFramePr>
          <p:nvPr/>
        </p:nvGraphicFramePr>
        <p:xfrm>
          <a:off x="2268538" y="2924175"/>
          <a:ext cx="1150937" cy="965200"/>
        </p:xfrm>
        <a:graphic>
          <a:graphicData uri="http://schemas.openxmlformats.org/presentationml/2006/ole">
            <p:oleObj spid="_x0000_s3168" name="Image" r:id="rId7" imgW="977778" imgH="964739" progId="Photoshop.Image.7">
              <p:embed/>
            </p:oleObj>
          </a:graphicData>
        </a:graphic>
      </p:graphicFrame>
      <p:graphicFrame>
        <p:nvGraphicFramePr>
          <p:cNvPr id="3169" name="Object 97"/>
          <p:cNvGraphicFramePr>
            <a:graphicFrameLocks noChangeAspect="1"/>
          </p:cNvGraphicFramePr>
          <p:nvPr/>
        </p:nvGraphicFramePr>
        <p:xfrm>
          <a:off x="2339975" y="4149725"/>
          <a:ext cx="1150938" cy="965200"/>
        </p:xfrm>
        <a:graphic>
          <a:graphicData uri="http://schemas.openxmlformats.org/presentationml/2006/ole">
            <p:oleObj spid="_x0000_s3169" name="Image" r:id="rId8" imgW="977778" imgH="964739" progId="Photoshop.Image.7">
              <p:embed/>
            </p:oleObj>
          </a:graphicData>
        </a:graphic>
      </p:graphicFrame>
      <p:graphicFrame>
        <p:nvGraphicFramePr>
          <p:cNvPr id="3170" name="Object 98"/>
          <p:cNvGraphicFramePr>
            <a:graphicFrameLocks noChangeAspect="1"/>
          </p:cNvGraphicFramePr>
          <p:nvPr/>
        </p:nvGraphicFramePr>
        <p:xfrm>
          <a:off x="2268538" y="5445125"/>
          <a:ext cx="1150937" cy="965200"/>
        </p:xfrm>
        <a:graphic>
          <a:graphicData uri="http://schemas.openxmlformats.org/presentationml/2006/ole">
            <p:oleObj spid="_x0000_s3170" name="Image" r:id="rId9" imgW="977778" imgH="964739" progId="Photoshop.Image.7">
              <p:embed/>
            </p:oleObj>
          </a:graphicData>
        </a:graphic>
      </p:graphicFrame>
      <p:graphicFrame>
        <p:nvGraphicFramePr>
          <p:cNvPr id="3171" name="Object 99"/>
          <p:cNvGraphicFramePr>
            <a:graphicFrameLocks noChangeAspect="1"/>
          </p:cNvGraphicFramePr>
          <p:nvPr/>
        </p:nvGraphicFramePr>
        <p:xfrm>
          <a:off x="5795963" y="2997200"/>
          <a:ext cx="1150937" cy="965200"/>
        </p:xfrm>
        <a:graphic>
          <a:graphicData uri="http://schemas.openxmlformats.org/presentationml/2006/ole">
            <p:oleObj spid="_x0000_s3171" name="Image" r:id="rId10" imgW="977778" imgH="964739" progId="Photoshop.Image.7">
              <p:embed/>
            </p:oleObj>
          </a:graphicData>
        </a:graphic>
      </p:graphicFrame>
      <p:graphicFrame>
        <p:nvGraphicFramePr>
          <p:cNvPr id="3172" name="Object 100"/>
          <p:cNvGraphicFramePr>
            <a:graphicFrameLocks noChangeAspect="1"/>
          </p:cNvGraphicFramePr>
          <p:nvPr/>
        </p:nvGraphicFramePr>
        <p:xfrm>
          <a:off x="3995738" y="4221163"/>
          <a:ext cx="1150937" cy="965200"/>
        </p:xfrm>
        <a:graphic>
          <a:graphicData uri="http://schemas.openxmlformats.org/presentationml/2006/ole">
            <p:oleObj spid="_x0000_s3172" name="Image" r:id="rId11" imgW="977778" imgH="964739" progId="Photoshop.Image.7">
              <p:embed/>
            </p:oleObj>
          </a:graphicData>
        </a:graphic>
      </p:graphicFrame>
      <p:graphicFrame>
        <p:nvGraphicFramePr>
          <p:cNvPr id="3173" name="Object 101"/>
          <p:cNvGraphicFramePr>
            <a:graphicFrameLocks noChangeAspect="1"/>
          </p:cNvGraphicFramePr>
          <p:nvPr/>
        </p:nvGraphicFramePr>
        <p:xfrm>
          <a:off x="4067175" y="2997200"/>
          <a:ext cx="1081088" cy="965200"/>
        </p:xfrm>
        <a:graphic>
          <a:graphicData uri="http://schemas.openxmlformats.org/presentationml/2006/ole">
            <p:oleObj spid="_x0000_s3173" name="Image" r:id="rId12" imgW="977778" imgH="964739" progId="Photoshop.Image.7">
              <p:embed/>
            </p:oleObj>
          </a:graphicData>
        </a:graphic>
      </p:graphicFrame>
      <p:graphicFrame>
        <p:nvGraphicFramePr>
          <p:cNvPr id="3174" name="Object 102"/>
          <p:cNvGraphicFramePr>
            <a:graphicFrameLocks noChangeAspect="1"/>
          </p:cNvGraphicFramePr>
          <p:nvPr/>
        </p:nvGraphicFramePr>
        <p:xfrm>
          <a:off x="7524750" y="2997200"/>
          <a:ext cx="1081088" cy="965200"/>
        </p:xfrm>
        <a:graphic>
          <a:graphicData uri="http://schemas.openxmlformats.org/presentationml/2006/ole">
            <p:oleObj spid="_x0000_s3174" name="Image" r:id="rId13" imgW="977778" imgH="964739" progId="Photoshop.Image.7">
              <p:embed/>
            </p:oleObj>
          </a:graphicData>
        </a:graphic>
      </p:graphicFrame>
      <p:graphicFrame>
        <p:nvGraphicFramePr>
          <p:cNvPr id="3175" name="Object 103"/>
          <p:cNvGraphicFramePr>
            <a:graphicFrameLocks noChangeAspect="1"/>
          </p:cNvGraphicFramePr>
          <p:nvPr/>
        </p:nvGraphicFramePr>
        <p:xfrm>
          <a:off x="4067175" y="5445125"/>
          <a:ext cx="1081088" cy="965200"/>
        </p:xfrm>
        <a:graphic>
          <a:graphicData uri="http://schemas.openxmlformats.org/presentationml/2006/ole">
            <p:oleObj spid="_x0000_s3175" name="Image" r:id="rId14" imgW="977778" imgH="964739" progId="Photoshop.Image.7">
              <p:embed/>
            </p:oleObj>
          </a:graphicData>
        </a:graphic>
      </p:graphicFrame>
      <p:graphicFrame>
        <p:nvGraphicFramePr>
          <p:cNvPr id="3176" name="Object 104"/>
          <p:cNvGraphicFramePr>
            <a:graphicFrameLocks noChangeAspect="1"/>
          </p:cNvGraphicFramePr>
          <p:nvPr/>
        </p:nvGraphicFramePr>
        <p:xfrm>
          <a:off x="5651500" y="4221163"/>
          <a:ext cx="1122363" cy="965200"/>
        </p:xfrm>
        <a:graphic>
          <a:graphicData uri="http://schemas.openxmlformats.org/presentationml/2006/ole">
            <p:oleObj spid="_x0000_s3176" name="Image" r:id="rId15" imgW="977778" imgH="964739" progId="Photoshop.Image.7">
              <p:embed/>
            </p:oleObj>
          </a:graphicData>
        </a:graphic>
      </p:graphicFrame>
      <p:graphicFrame>
        <p:nvGraphicFramePr>
          <p:cNvPr id="3177" name="Object 105"/>
          <p:cNvGraphicFramePr>
            <a:graphicFrameLocks noChangeAspect="1"/>
          </p:cNvGraphicFramePr>
          <p:nvPr/>
        </p:nvGraphicFramePr>
        <p:xfrm>
          <a:off x="7524750" y="4292600"/>
          <a:ext cx="1122363" cy="965200"/>
        </p:xfrm>
        <a:graphic>
          <a:graphicData uri="http://schemas.openxmlformats.org/presentationml/2006/ole">
            <p:oleObj spid="_x0000_s3177" name="Image" r:id="rId16" imgW="977778" imgH="964739" progId="Photoshop.Image.7">
              <p:embed/>
            </p:oleObj>
          </a:graphicData>
        </a:graphic>
      </p:graphicFrame>
      <p:graphicFrame>
        <p:nvGraphicFramePr>
          <p:cNvPr id="3178" name="Object 106"/>
          <p:cNvGraphicFramePr>
            <a:graphicFrameLocks noChangeAspect="1"/>
          </p:cNvGraphicFramePr>
          <p:nvPr/>
        </p:nvGraphicFramePr>
        <p:xfrm>
          <a:off x="5724525" y="5445125"/>
          <a:ext cx="1122363" cy="965200"/>
        </p:xfrm>
        <a:graphic>
          <a:graphicData uri="http://schemas.openxmlformats.org/presentationml/2006/ole">
            <p:oleObj spid="_x0000_s3178" name="Image" r:id="rId17" imgW="977778" imgH="964739" progId="Photoshop.Image.7">
              <p:embed/>
            </p:oleObj>
          </a:graphicData>
        </a:graphic>
      </p:graphicFrame>
      <p:pic>
        <p:nvPicPr>
          <p:cNvPr id="3179" name="Picture 107"/>
          <p:cNvPicPr>
            <a:picLocks noChangeAspect="1" noChangeArrowheads="1"/>
          </p:cNvPicPr>
          <p:nvPr/>
        </p:nvPicPr>
        <p:blipFill>
          <a:blip r:embed="rId18" cstate="print"/>
          <a:srcRect/>
          <a:stretch>
            <a:fillRect/>
          </a:stretch>
        </p:blipFill>
        <p:spPr bwMode="auto">
          <a:xfrm>
            <a:off x="7451725" y="5373688"/>
            <a:ext cx="1092200" cy="1077912"/>
          </a:xfrm>
          <a:prstGeom prst="rect">
            <a:avLst/>
          </a:prstGeom>
          <a:noFill/>
          <a:ln w="9525">
            <a:noFill/>
            <a:miter lim="800000"/>
            <a:headEnd/>
            <a:tailEnd/>
          </a:ln>
          <a:effectLst/>
        </p:spPr>
      </p:pic>
      <p:pic>
        <p:nvPicPr>
          <p:cNvPr id="3180" name="Picture 108" descr="venera"/>
          <p:cNvPicPr>
            <a:picLocks noChangeAspect="1" noChangeArrowheads="1"/>
          </p:cNvPicPr>
          <p:nvPr/>
        </p:nvPicPr>
        <p:blipFill>
          <a:blip r:embed="rId19" cstate="print"/>
          <a:srcRect/>
          <a:stretch>
            <a:fillRect/>
          </a:stretch>
        </p:blipFill>
        <p:spPr bwMode="auto">
          <a:xfrm>
            <a:off x="1403350" y="404813"/>
            <a:ext cx="495300" cy="495300"/>
          </a:xfrm>
          <a:prstGeom prst="rect">
            <a:avLst/>
          </a:prstGeom>
          <a:noFill/>
        </p:spPr>
      </p:pic>
      <p:pic>
        <p:nvPicPr>
          <p:cNvPr id="3182" name="Picture 110" descr="mars"/>
          <p:cNvPicPr>
            <a:picLocks noChangeAspect="1" noChangeArrowheads="1"/>
          </p:cNvPicPr>
          <p:nvPr/>
        </p:nvPicPr>
        <p:blipFill>
          <a:blip r:embed="rId20" cstate="print"/>
          <a:srcRect/>
          <a:stretch>
            <a:fillRect/>
          </a:stretch>
        </p:blipFill>
        <p:spPr bwMode="auto">
          <a:xfrm>
            <a:off x="539750" y="1052513"/>
            <a:ext cx="504825" cy="5048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0" fill="hold" grpId="0" nodeType="clickEffect">
                                  <p:stCondLst>
                                    <p:cond delay="0"/>
                                  </p:stCondLst>
                                  <p:childTnLst>
                                    <p:set>
                                      <p:cBhvr>
                                        <p:cTn id="10" dur="1" fill="hold">
                                          <p:stCondLst>
                                            <p:cond delay="0"/>
                                          </p:stCondLst>
                                        </p:cTn>
                                        <p:tgtEl>
                                          <p:spTgt spid="31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80"/>
                                        </p:tgtEl>
                                        <p:attrNameLst>
                                          <p:attrName>style.visibility</p:attrName>
                                        </p:attrNameLst>
                                      </p:cBhvr>
                                      <p:to>
                                        <p:strVal val="visible"/>
                                      </p:to>
                                    </p:set>
                                  </p:childTnLst>
                                </p:cTn>
                              </p:par>
                              <p:par>
                                <p:cTn id="13" presetID="3" presetClass="entr" presetSubtype="0" fill="hold" grpId="0" nodeType="withEffect">
                                  <p:stCondLst>
                                    <p:cond delay="0"/>
                                  </p:stCondLst>
                                  <p:childTnLst>
                                    <p:set>
                                      <p:cBhvr>
                                        <p:cTn id="14" dur="1" fill="hold">
                                          <p:stCondLst>
                                            <p:cond delay="0"/>
                                          </p:stCondLst>
                                        </p:cTn>
                                        <p:tgtEl>
                                          <p:spTgt spid="3135"/>
                                        </p:tgtEl>
                                        <p:attrNameLst>
                                          <p:attrName>style.visibility</p:attrName>
                                        </p:attrNameLst>
                                      </p:cBhvr>
                                      <p:to>
                                        <p:strVal val="visible"/>
                                      </p:to>
                                    </p:set>
                                  </p:childTnLst>
                                </p:cTn>
                              </p:par>
                              <p:par>
                                <p:cTn id="15" presetID="3" presetClass="entr" presetSubtype="0" fill="hold" grpId="0" nodeType="withEffect">
                                  <p:stCondLst>
                                    <p:cond delay="0"/>
                                  </p:stCondLst>
                                  <p:childTnLst>
                                    <p:set>
                                      <p:cBhvr>
                                        <p:cTn id="16" dur="1" fill="hold">
                                          <p:stCondLst>
                                            <p:cond delay="0"/>
                                          </p:stCondLst>
                                        </p:cTn>
                                        <p:tgtEl>
                                          <p:spTgt spid="3139"/>
                                        </p:tgtEl>
                                        <p:attrNameLst>
                                          <p:attrName>style.visibility</p:attrName>
                                        </p:attrNameLst>
                                      </p:cBhvr>
                                      <p:to>
                                        <p:strVal val="visible"/>
                                      </p:to>
                                    </p:set>
                                  </p:childTnLst>
                                </p:cTn>
                              </p:par>
                              <p:par>
                                <p:cTn id="17" presetID="3" presetClass="entr" presetSubtype="0" fill="hold" grpId="0" nodeType="withEffect">
                                  <p:stCondLst>
                                    <p:cond delay="0"/>
                                  </p:stCondLst>
                                  <p:childTnLst>
                                    <p:set>
                                      <p:cBhvr>
                                        <p:cTn id="18" dur="1" fill="hold">
                                          <p:stCondLst>
                                            <p:cond delay="0"/>
                                          </p:stCondLst>
                                        </p:cTn>
                                        <p:tgtEl>
                                          <p:spTgt spid="314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 presetClass="entr" presetSubtype="0" fill="hold" grpId="0" nodeType="clickEffect">
                                  <p:stCondLst>
                                    <p:cond delay="0"/>
                                  </p:stCondLst>
                                  <p:childTnLst>
                                    <p:set>
                                      <p:cBhvr>
                                        <p:cTn id="22" dur="1" fill="hold">
                                          <p:stCondLst>
                                            <p:cond delay="0"/>
                                          </p:stCondLst>
                                        </p:cTn>
                                        <p:tgtEl>
                                          <p:spTgt spid="313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182"/>
                                        </p:tgtEl>
                                        <p:attrNameLst>
                                          <p:attrName>style.visibility</p:attrName>
                                        </p:attrNameLst>
                                      </p:cBhvr>
                                      <p:to>
                                        <p:strVal val="visible"/>
                                      </p:to>
                                    </p:set>
                                  </p:childTnLst>
                                </p:cTn>
                              </p:par>
                              <p:par>
                                <p:cTn id="25" presetID="3" presetClass="entr" presetSubtype="0" fill="hold" grpId="0" nodeType="withEffect">
                                  <p:stCondLst>
                                    <p:cond delay="0"/>
                                  </p:stCondLst>
                                  <p:childTnLst>
                                    <p:set>
                                      <p:cBhvr>
                                        <p:cTn id="26" dur="1" fill="hold">
                                          <p:stCondLst>
                                            <p:cond delay="0"/>
                                          </p:stCondLst>
                                        </p:cTn>
                                        <p:tgtEl>
                                          <p:spTgt spid="3138"/>
                                        </p:tgtEl>
                                        <p:attrNameLst>
                                          <p:attrName>style.visibility</p:attrName>
                                        </p:attrNameLst>
                                      </p:cBhvr>
                                      <p:to>
                                        <p:strVal val="visible"/>
                                      </p:to>
                                    </p:set>
                                  </p:childTnLst>
                                </p:cTn>
                              </p:par>
                              <p:par>
                                <p:cTn id="27" presetID="3" presetClass="entr" presetSubtype="0" fill="hold" grpId="0" nodeType="withEffect">
                                  <p:stCondLst>
                                    <p:cond delay="0"/>
                                  </p:stCondLst>
                                  <p:childTnLst>
                                    <p:set>
                                      <p:cBhvr>
                                        <p:cTn id="28" dur="1" fill="hold">
                                          <p:stCondLst>
                                            <p:cond delay="0"/>
                                          </p:stCondLst>
                                        </p:cTn>
                                        <p:tgtEl>
                                          <p:spTgt spid="3141"/>
                                        </p:tgtEl>
                                        <p:attrNameLst>
                                          <p:attrName>style.visibility</p:attrName>
                                        </p:attrNameLst>
                                      </p:cBhvr>
                                      <p:to>
                                        <p:strVal val="visible"/>
                                      </p:to>
                                    </p:set>
                                  </p:childTnLst>
                                </p:cTn>
                              </p:par>
                              <p:par>
                                <p:cTn id="29" presetID="3" presetClass="entr" presetSubtype="0" fill="hold" grpId="0" nodeType="withEffect">
                                  <p:stCondLst>
                                    <p:cond delay="0"/>
                                  </p:stCondLst>
                                  <p:childTnLst>
                                    <p:set>
                                      <p:cBhvr>
                                        <p:cTn id="30" dur="1" fill="hold">
                                          <p:stCondLst>
                                            <p:cond delay="0"/>
                                          </p:stCondLst>
                                        </p:cTn>
                                        <p:tgtEl>
                                          <p:spTgt spid="314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3" presetClass="entr" presetSubtype="0" fill="hold" grpId="0" nodeType="clickEffect">
                                  <p:stCondLst>
                                    <p:cond delay="0"/>
                                  </p:stCondLst>
                                  <p:childTnLst>
                                    <p:set>
                                      <p:cBhvr>
                                        <p:cTn id="34" dur="1" fill="hold">
                                          <p:stCondLst>
                                            <p:cond delay="0"/>
                                          </p:stCondLst>
                                        </p:cTn>
                                        <p:tgtEl>
                                          <p:spTgt spid="3145"/>
                                        </p:tgtEl>
                                        <p:attrNameLst>
                                          <p:attrName>style.visibility</p:attrName>
                                        </p:attrNameLst>
                                      </p:cBhvr>
                                      <p:to>
                                        <p:strVal val="visible"/>
                                      </p:to>
                                    </p:set>
                                  </p:childTnLst>
                                </p:cTn>
                              </p:par>
                              <p:par>
                                <p:cTn id="35" presetID="3" presetClass="entr" presetSubtype="0" fill="hold" grpId="0" nodeType="withEffect">
                                  <p:stCondLst>
                                    <p:cond delay="0"/>
                                  </p:stCondLst>
                                  <p:childTnLst>
                                    <p:set>
                                      <p:cBhvr>
                                        <p:cTn id="36" dur="1" fill="hold">
                                          <p:stCondLst>
                                            <p:cond delay="0"/>
                                          </p:stCondLst>
                                        </p:cTn>
                                        <p:tgtEl>
                                          <p:spTgt spid="3146"/>
                                        </p:tgtEl>
                                        <p:attrNameLst>
                                          <p:attrName>style.visibility</p:attrName>
                                        </p:attrNameLst>
                                      </p:cBhvr>
                                      <p:to>
                                        <p:strVal val="visible"/>
                                      </p:to>
                                    </p:set>
                                  </p:childTnLst>
                                </p:cTn>
                              </p:par>
                              <p:par>
                                <p:cTn id="37" presetID="3" presetClass="entr" presetSubtype="0" fill="hold" grpId="0" nodeType="withEffect">
                                  <p:stCondLst>
                                    <p:cond delay="0"/>
                                  </p:stCondLst>
                                  <p:childTnLst>
                                    <p:set>
                                      <p:cBhvr>
                                        <p:cTn id="38" dur="1" fill="hold">
                                          <p:stCondLst>
                                            <p:cond delay="0"/>
                                          </p:stCondLst>
                                        </p:cTn>
                                        <p:tgtEl>
                                          <p:spTgt spid="3149"/>
                                        </p:tgtEl>
                                        <p:attrNameLst>
                                          <p:attrName>style.visibility</p:attrName>
                                        </p:attrNameLst>
                                      </p:cBhvr>
                                      <p:to>
                                        <p:strVal val="visible"/>
                                      </p:to>
                                    </p:set>
                                  </p:childTnLst>
                                </p:cTn>
                              </p:par>
                              <p:par>
                                <p:cTn id="39" presetID="3" presetClass="entr" presetSubtype="0" fill="hold" grpId="0" nodeType="withEffect">
                                  <p:stCondLst>
                                    <p:cond delay="0"/>
                                  </p:stCondLst>
                                  <p:childTnLst>
                                    <p:set>
                                      <p:cBhvr>
                                        <p:cTn id="40" dur="1" fill="hold">
                                          <p:stCondLst>
                                            <p:cond delay="0"/>
                                          </p:stCondLst>
                                        </p:cTn>
                                        <p:tgtEl>
                                          <p:spTgt spid="3148"/>
                                        </p:tgtEl>
                                        <p:attrNameLst>
                                          <p:attrName>style.visibility</p:attrName>
                                        </p:attrNameLst>
                                      </p:cBhvr>
                                      <p:to>
                                        <p:strVal val="visible"/>
                                      </p:to>
                                    </p:set>
                                  </p:childTnLst>
                                </p:cTn>
                              </p:par>
                              <p:par>
                                <p:cTn id="41" presetID="3" presetClass="entr" presetSubtype="0" fill="hold" grpId="0" nodeType="withEffect">
                                  <p:stCondLst>
                                    <p:cond delay="0"/>
                                  </p:stCondLst>
                                  <p:childTnLst>
                                    <p:set>
                                      <p:cBhvr>
                                        <p:cTn id="42" dur="1" fill="hold">
                                          <p:stCondLst>
                                            <p:cond delay="0"/>
                                          </p:stCondLst>
                                        </p:cTn>
                                        <p:tgtEl>
                                          <p:spTgt spid="3153"/>
                                        </p:tgtEl>
                                        <p:attrNameLst>
                                          <p:attrName>style.visibility</p:attrName>
                                        </p:attrNameLst>
                                      </p:cBhvr>
                                      <p:to>
                                        <p:strVal val="visible"/>
                                      </p:to>
                                    </p:set>
                                  </p:childTnLst>
                                </p:cTn>
                              </p:par>
                              <p:par>
                                <p:cTn id="43" presetID="3" presetClass="entr" presetSubtype="0" fill="hold" grpId="0" nodeType="withEffect">
                                  <p:stCondLst>
                                    <p:cond delay="0"/>
                                  </p:stCondLst>
                                  <p:childTnLst>
                                    <p:set>
                                      <p:cBhvr>
                                        <p:cTn id="44" dur="1" fill="hold">
                                          <p:stCondLst>
                                            <p:cond delay="0"/>
                                          </p:stCondLst>
                                        </p:cTn>
                                        <p:tgtEl>
                                          <p:spTgt spid="3154"/>
                                        </p:tgtEl>
                                        <p:attrNameLst>
                                          <p:attrName>style.visibility</p:attrName>
                                        </p:attrNameLst>
                                      </p:cBhvr>
                                      <p:to>
                                        <p:strVal val="visible"/>
                                      </p:to>
                                    </p:set>
                                  </p:childTnLst>
                                </p:cTn>
                              </p:par>
                              <p:par>
                                <p:cTn id="45" presetID="3" presetClass="entr" presetSubtype="0" fill="hold" grpId="0" nodeType="withEffect">
                                  <p:stCondLst>
                                    <p:cond delay="0"/>
                                  </p:stCondLst>
                                  <p:childTnLst>
                                    <p:set>
                                      <p:cBhvr>
                                        <p:cTn id="46" dur="1" fill="hold">
                                          <p:stCondLst>
                                            <p:cond delay="0"/>
                                          </p:stCondLst>
                                        </p:cTn>
                                        <p:tgtEl>
                                          <p:spTgt spid="3155"/>
                                        </p:tgtEl>
                                        <p:attrNameLst>
                                          <p:attrName>style.visibility</p:attrName>
                                        </p:attrNameLst>
                                      </p:cBhvr>
                                      <p:to>
                                        <p:strVal val="visible"/>
                                      </p:to>
                                    </p:set>
                                  </p:childTnLst>
                                </p:cTn>
                              </p:par>
                              <p:par>
                                <p:cTn id="47" presetID="3" presetClass="entr" presetSubtype="0" fill="hold" grpId="0" nodeType="withEffect">
                                  <p:stCondLst>
                                    <p:cond delay="0"/>
                                  </p:stCondLst>
                                  <p:childTnLst>
                                    <p:set>
                                      <p:cBhvr>
                                        <p:cTn id="48" dur="1" fill="hold">
                                          <p:stCondLst>
                                            <p:cond delay="0"/>
                                          </p:stCondLst>
                                        </p:cTn>
                                        <p:tgtEl>
                                          <p:spTgt spid="3152"/>
                                        </p:tgtEl>
                                        <p:attrNameLst>
                                          <p:attrName>style.visibility</p:attrName>
                                        </p:attrNameLst>
                                      </p:cBhvr>
                                      <p:to>
                                        <p:strVal val="visible"/>
                                      </p:to>
                                    </p:set>
                                  </p:childTnLst>
                                </p:cTn>
                              </p:par>
                              <p:par>
                                <p:cTn id="49" presetID="3" presetClass="entr" presetSubtype="0" fill="hold" grpId="0" nodeType="withEffect">
                                  <p:stCondLst>
                                    <p:cond delay="0"/>
                                  </p:stCondLst>
                                  <p:childTnLst>
                                    <p:set>
                                      <p:cBhvr>
                                        <p:cTn id="50" dur="1" fill="hold">
                                          <p:stCondLst>
                                            <p:cond delay="0"/>
                                          </p:stCondLst>
                                        </p:cTn>
                                        <p:tgtEl>
                                          <p:spTgt spid="315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16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165"/>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166"/>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16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171"/>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3172"/>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3170"/>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3169"/>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316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3" presetClass="entr" presetSubtype="0" fill="hold" grpId="0" nodeType="clickEffect">
                                  <p:stCondLst>
                                    <p:cond delay="0"/>
                                  </p:stCondLst>
                                  <p:childTnLst>
                                    <p:set>
                                      <p:cBhvr>
                                        <p:cTn id="74" dur="1" fill="hold">
                                          <p:stCondLst>
                                            <p:cond delay="0"/>
                                          </p:stCondLst>
                                        </p:cTn>
                                        <p:tgtEl>
                                          <p:spTgt spid="3161"/>
                                        </p:tgtEl>
                                        <p:attrNameLst>
                                          <p:attrName>style.visibility</p:attrName>
                                        </p:attrNameLst>
                                      </p:cBhvr>
                                      <p:to>
                                        <p:strVal val="visible"/>
                                      </p:to>
                                    </p:set>
                                  </p:childTnLst>
                                </p:cTn>
                              </p:par>
                              <p:par>
                                <p:cTn id="75" presetID="3" presetClass="entr" presetSubtype="0" fill="hold" grpId="0" nodeType="withEffect">
                                  <p:stCondLst>
                                    <p:cond delay="0"/>
                                  </p:stCondLst>
                                  <p:childTnLst>
                                    <p:set>
                                      <p:cBhvr>
                                        <p:cTn id="76" dur="1" fill="hold">
                                          <p:stCondLst>
                                            <p:cond delay="0"/>
                                          </p:stCondLst>
                                        </p:cTn>
                                        <p:tgtEl>
                                          <p:spTgt spid="3163"/>
                                        </p:tgtEl>
                                        <p:attrNameLst>
                                          <p:attrName>style.visibility</p:attrName>
                                        </p:attrNameLst>
                                      </p:cBhvr>
                                      <p:to>
                                        <p:strVal val="visible"/>
                                      </p:to>
                                    </p:set>
                                  </p:childTnLst>
                                </p:cTn>
                              </p:par>
                              <p:par>
                                <p:cTn id="77" presetID="3" presetClass="entr" presetSubtype="0" fill="hold" grpId="0" nodeType="withEffect">
                                  <p:stCondLst>
                                    <p:cond delay="0"/>
                                  </p:stCondLst>
                                  <p:childTnLst>
                                    <p:set>
                                      <p:cBhvr>
                                        <p:cTn id="78" dur="1" fill="hold">
                                          <p:stCondLst>
                                            <p:cond delay="0"/>
                                          </p:stCondLst>
                                        </p:cTn>
                                        <p:tgtEl>
                                          <p:spTgt spid="3162"/>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3173"/>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3174"/>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3175"/>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3" presetClass="entr" presetSubtype="0" fill="hold" grpId="0" nodeType="clickEffect">
                                  <p:stCondLst>
                                    <p:cond delay="0"/>
                                  </p:stCondLst>
                                  <p:childTnLst>
                                    <p:set>
                                      <p:cBhvr>
                                        <p:cTn id="90" dur="1" fill="hold">
                                          <p:stCondLst>
                                            <p:cond delay="0"/>
                                          </p:stCondLst>
                                        </p:cTn>
                                        <p:tgtEl>
                                          <p:spTgt spid="3158"/>
                                        </p:tgtEl>
                                        <p:attrNameLst>
                                          <p:attrName>style.visibility</p:attrName>
                                        </p:attrNameLst>
                                      </p:cBhvr>
                                      <p:to>
                                        <p:strVal val="visible"/>
                                      </p:to>
                                    </p:set>
                                  </p:childTnLst>
                                </p:cTn>
                              </p:par>
                              <p:par>
                                <p:cTn id="91" presetID="3" presetClass="entr" presetSubtype="0" fill="hold" grpId="0" nodeType="withEffect">
                                  <p:stCondLst>
                                    <p:cond delay="0"/>
                                  </p:stCondLst>
                                  <p:childTnLst>
                                    <p:set>
                                      <p:cBhvr>
                                        <p:cTn id="92" dur="1" fill="hold">
                                          <p:stCondLst>
                                            <p:cond delay="0"/>
                                          </p:stCondLst>
                                        </p:cTn>
                                        <p:tgtEl>
                                          <p:spTgt spid="3159"/>
                                        </p:tgtEl>
                                        <p:attrNameLst>
                                          <p:attrName>style.visibility</p:attrName>
                                        </p:attrNameLst>
                                      </p:cBhvr>
                                      <p:to>
                                        <p:strVal val="visible"/>
                                      </p:to>
                                    </p:set>
                                  </p:childTnLst>
                                </p:cTn>
                              </p:par>
                              <p:par>
                                <p:cTn id="93" presetID="3" presetClass="entr" presetSubtype="0" fill="hold" grpId="0" nodeType="withEffect">
                                  <p:stCondLst>
                                    <p:cond delay="0"/>
                                  </p:stCondLst>
                                  <p:childTnLst>
                                    <p:set>
                                      <p:cBhvr>
                                        <p:cTn id="94" dur="1" fill="hold">
                                          <p:stCondLst>
                                            <p:cond delay="0"/>
                                          </p:stCondLst>
                                        </p:cTn>
                                        <p:tgtEl>
                                          <p:spTgt spid="3160"/>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3176"/>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0"/>
                                          </p:stCondLst>
                                        </p:cTn>
                                        <p:tgtEl>
                                          <p:spTgt spid="3177"/>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3178"/>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3" presetClass="entr" presetSubtype="0" fill="hold" grpId="0" nodeType="clickEffect">
                                  <p:stCondLst>
                                    <p:cond delay="0"/>
                                  </p:stCondLst>
                                  <p:childTnLst>
                                    <p:set>
                                      <p:cBhvr>
                                        <p:cTn id="106" dur="1" fill="hold">
                                          <p:stCondLst>
                                            <p:cond delay="0"/>
                                          </p:stCondLst>
                                        </p:cTn>
                                        <p:tgtEl>
                                          <p:spTgt spid="3156"/>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31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31" grpId="0" animBg="1"/>
      <p:bldP spid="3135" grpId="0" animBg="1"/>
      <p:bldP spid="3136" grpId="0" animBg="1"/>
      <p:bldP spid="3138" grpId="0" animBg="1"/>
      <p:bldP spid="3139" grpId="0" animBg="1"/>
      <p:bldP spid="3141" grpId="0" animBg="1"/>
      <p:bldP spid="3142" grpId="0" animBg="1"/>
      <p:bldP spid="3144" grpId="0" animBg="1"/>
      <p:bldP spid="3145" grpId="0" animBg="1"/>
      <p:bldP spid="3146" grpId="0" animBg="1"/>
      <p:bldP spid="3148" grpId="0" animBg="1"/>
      <p:bldP spid="3149" grpId="0" animBg="1"/>
      <p:bldP spid="3151" grpId="0" animBg="1"/>
      <p:bldP spid="3152" grpId="0" animBg="1"/>
      <p:bldP spid="3153" grpId="0" animBg="1"/>
      <p:bldP spid="3154" grpId="0" animBg="1"/>
      <p:bldP spid="3155" grpId="0" animBg="1"/>
      <p:bldP spid="3156" grpId="0" animBg="1"/>
      <p:bldP spid="3158" grpId="0" animBg="1"/>
      <p:bldP spid="3159" grpId="0" animBg="1"/>
      <p:bldP spid="3160" grpId="0" animBg="1"/>
      <p:bldP spid="3161" grpId="0" animBg="1"/>
      <p:bldP spid="3162" grpId="0" animBg="1"/>
      <p:bldP spid="316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4" name="Object 4"/>
          <p:cNvGraphicFramePr>
            <a:graphicFrameLocks noChangeAspect="1"/>
          </p:cNvGraphicFramePr>
          <p:nvPr/>
        </p:nvGraphicFramePr>
        <p:xfrm>
          <a:off x="1547813" y="1052513"/>
          <a:ext cx="977900" cy="965200"/>
        </p:xfrm>
        <a:graphic>
          <a:graphicData uri="http://schemas.openxmlformats.org/presentationml/2006/ole">
            <p:oleObj spid="_x0000_s5124" name="Image" r:id="rId3" imgW="977778" imgH="964739" progId="Photoshop.Image.7">
              <p:embed/>
            </p:oleObj>
          </a:graphicData>
        </a:graphic>
      </p:graphicFrame>
      <p:graphicFrame>
        <p:nvGraphicFramePr>
          <p:cNvPr id="5125" name="Object 5"/>
          <p:cNvGraphicFramePr>
            <a:graphicFrameLocks noChangeAspect="1"/>
          </p:cNvGraphicFramePr>
          <p:nvPr/>
        </p:nvGraphicFramePr>
        <p:xfrm>
          <a:off x="3419475" y="1052513"/>
          <a:ext cx="977900" cy="965200"/>
        </p:xfrm>
        <a:graphic>
          <a:graphicData uri="http://schemas.openxmlformats.org/presentationml/2006/ole">
            <p:oleObj spid="_x0000_s5125" name="Image" r:id="rId4" imgW="977778" imgH="964739" progId="Photoshop.Image.7">
              <p:embed/>
            </p:oleObj>
          </a:graphicData>
        </a:graphic>
      </p:graphicFrame>
      <p:graphicFrame>
        <p:nvGraphicFramePr>
          <p:cNvPr id="5126" name="Object 6"/>
          <p:cNvGraphicFramePr>
            <a:graphicFrameLocks noChangeAspect="1"/>
          </p:cNvGraphicFramePr>
          <p:nvPr/>
        </p:nvGraphicFramePr>
        <p:xfrm>
          <a:off x="5580063" y="1125538"/>
          <a:ext cx="977900" cy="965200"/>
        </p:xfrm>
        <a:graphic>
          <a:graphicData uri="http://schemas.openxmlformats.org/presentationml/2006/ole">
            <p:oleObj spid="_x0000_s5126" name="Image" r:id="rId5" imgW="977778" imgH="964739" progId="Photoshop.Image.7">
              <p:embed/>
            </p:oleObj>
          </a:graphicData>
        </a:graphic>
      </p:graphicFrame>
      <p:pic>
        <p:nvPicPr>
          <p:cNvPr id="5127" name="Picture 7"/>
          <p:cNvPicPr>
            <a:picLocks noChangeAspect="1" noChangeArrowheads="1"/>
          </p:cNvPicPr>
          <p:nvPr/>
        </p:nvPicPr>
        <p:blipFill>
          <a:blip r:embed="rId6" cstate="print"/>
          <a:srcRect/>
          <a:stretch>
            <a:fillRect/>
          </a:stretch>
        </p:blipFill>
        <p:spPr bwMode="auto">
          <a:xfrm>
            <a:off x="7596188" y="981075"/>
            <a:ext cx="1092200" cy="1077913"/>
          </a:xfrm>
          <a:prstGeom prst="rect">
            <a:avLst/>
          </a:prstGeom>
          <a:noFill/>
          <a:ln w="9525">
            <a:noFill/>
            <a:miter lim="800000"/>
            <a:headEnd/>
            <a:tailEnd/>
          </a:ln>
          <a:effectLst/>
        </p:spPr>
      </p:pic>
      <p:sp>
        <p:nvSpPr>
          <p:cNvPr id="5128" name="WordArt 8"/>
          <p:cNvSpPr>
            <a:spLocks noChangeArrowheads="1" noChangeShapeType="1" noTextEdit="1"/>
          </p:cNvSpPr>
          <p:nvPr/>
        </p:nvSpPr>
        <p:spPr bwMode="auto">
          <a:xfrm>
            <a:off x="250825" y="1196975"/>
            <a:ext cx="533400" cy="52387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F2</a:t>
            </a:r>
            <a:endParaRPr lang="ru-RU" sz="3600" kern="10">
              <a:ln w="9525">
                <a:solidFill>
                  <a:srgbClr val="000000"/>
                </a:solidFill>
                <a:round/>
                <a:headEnd/>
                <a:tailEnd/>
              </a:ln>
              <a:latin typeface="Arial"/>
              <a:cs typeface="Arial"/>
            </a:endParaRPr>
          </a:p>
        </p:txBody>
      </p:sp>
      <p:sp>
        <p:nvSpPr>
          <p:cNvPr id="5129" name="WordArt 9"/>
          <p:cNvSpPr>
            <a:spLocks noChangeArrowheads="1" noChangeShapeType="1" noTextEdit="1"/>
          </p:cNvSpPr>
          <p:nvPr/>
        </p:nvSpPr>
        <p:spPr bwMode="auto">
          <a:xfrm>
            <a:off x="1258888" y="1196975"/>
            <a:ext cx="257175" cy="52387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latin typeface="Arial"/>
                <a:cs typeface="Arial"/>
              </a:rPr>
              <a:t>9</a:t>
            </a:r>
          </a:p>
        </p:txBody>
      </p:sp>
      <p:sp>
        <p:nvSpPr>
          <p:cNvPr id="5130" name="WordArt 10"/>
          <p:cNvSpPr>
            <a:spLocks noChangeArrowheads="1" noChangeShapeType="1" noTextEdit="1"/>
          </p:cNvSpPr>
          <p:nvPr/>
        </p:nvSpPr>
        <p:spPr bwMode="auto">
          <a:xfrm>
            <a:off x="2771775" y="1125538"/>
            <a:ext cx="123825" cy="52387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solidFill>
                  <a:srgbClr val="FFFFFF"/>
                </a:solidFill>
                <a:latin typeface="Arial"/>
                <a:cs typeface="Arial"/>
              </a:rPr>
              <a:t>:</a:t>
            </a:r>
          </a:p>
        </p:txBody>
      </p:sp>
      <p:sp>
        <p:nvSpPr>
          <p:cNvPr id="5131" name="WordArt 11"/>
          <p:cNvSpPr>
            <a:spLocks noChangeArrowheads="1" noChangeShapeType="1" noTextEdit="1"/>
          </p:cNvSpPr>
          <p:nvPr/>
        </p:nvSpPr>
        <p:spPr bwMode="auto">
          <a:xfrm>
            <a:off x="3276600" y="1196975"/>
            <a:ext cx="257175" cy="52387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latin typeface="Arial"/>
                <a:cs typeface="Arial"/>
              </a:rPr>
              <a:t>3</a:t>
            </a:r>
          </a:p>
        </p:txBody>
      </p:sp>
      <p:sp>
        <p:nvSpPr>
          <p:cNvPr id="5132" name="WordArt 12"/>
          <p:cNvSpPr>
            <a:spLocks noChangeArrowheads="1" noChangeShapeType="1" noTextEdit="1"/>
          </p:cNvSpPr>
          <p:nvPr/>
        </p:nvSpPr>
        <p:spPr bwMode="auto">
          <a:xfrm>
            <a:off x="4932363" y="1196975"/>
            <a:ext cx="123825" cy="52387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solidFill>
                  <a:srgbClr val="FFFFFF"/>
                </a:solidFill>
                <a:latin typeface="Arial"/>
                <a:cs typeface="Arial"/>
              </a:rPr>
              <a:t>:</a:t>
            </a:r>
          </a:p>
        </p:txBody>
      </p:sp>
      <p:sp>
        <p:nvSpPr>
          <p:cNvPr id="5133" name="WordArt 13"/>
          <p:cNvSpPr>
            <a:spLocks noChangeArrowheads="1" noChangeShapeType="1" noTextEdit="1"/>
          </p:cNvSpPr>
          <p:nvPr/>
        </p:nvSpPr>
        <p:spPr bwMode="auto">
          <a:xfrm>
            <a:off x="7019925" y="1196975"/>
            <a:ext cx="123825" cy="52387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solidFill>
                  <a:srgbClr val="FFFFFF"/>
                </a:solidFill>
                <a:latin typeface="Arial"/>
                <a:cs typeface="Arial"/>
              </a:rPr>
              <a:t>:</a:t>
            </a:r>
          </a:p>
        </p:txBody>
      </p:sp>
      <p:sp>
        <p:nvSpPr>
          <p:cNvPr id="5134" name="WordArt 14"/>
          <p:cNvSpPr>
            <a:spLocks noChangeArrowheads="1" noChangeShapeType="1" noTextEdit="1"/>
          </p:cNvSpPr>
          <p:nvPr/>
        </p:nvSpPr>
        <p:spPr bwMode="auto">
          <a:xfrm>
            <a:off x="5292725" y="1196975"/>
            <a:ext cx="257175" cy="52387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latin typeface="Arial"/>
                <a:cs typeface="Arial"/>
              </a:rPr>
              <a:t>3</a:t>
            </a:r>
          </a:p>
        </p:txBody>
      </p:sp>
      <p:sp>
        <p:nvSpPr>
          <p:cNvPr id="5135" name="WordArt 15"/>
          <p:cNvSpPr>
            <a:spLocks noChangeArrowheads="1" noChangeShapeType="1" noTextEdit="1"/>
          </p:cNvSpPr>
          <p:nvPr/>
        </p:nvSpPr>
        <p:spPr bwMode="auto">
          <a:xfrm>
            <a:off x="7524750" y="1196975"/>
            <a:ext cx="257175" cy="52387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latin typeface="Arial"/>
                <a:cs typeface="Arial"/>
              </a:rPr>
              <a:t>1</a:t>
            </a:r>
          </a:p>
        </p:txBody>
      </p:sp>
      <p:sp>
        <p:nvSpPr>
          <p:cNvPr id="5136" name="WordArt 16"/>
          <p:cNvSpPr>
            <a:spLocks noChangeArrowheads="1" noChangeShapeType="1" noTextEdit="1"/>
          </p:cNvSpPr>
          <p:nvPr/>
        </p:nvSpPr>
        <p:spPr bwMode="auto">
          <a:xfrm>
            <a:off x="1547813" y="620713"/>
            <a:ext cx="914400" cy="52387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A-B-</a:t>
            </a:r>
            <a:endParaRPr lang="ru-RU" sz="3600" kern="10">
              <a:ln w="9525">
                <a:solidFill>
                  <a:srgbClr val="000000"/>
                </a:solidFill>
                <a:round/>
                <a:headEnd/>
                <a:tailEnd/>
              </a:ln>
              <a:latin typeface="Arial"/>
              <a:cs typeface="Arial"/>
            </a:endParaRPr>
          </a:p>
        </p:txBody>
      </p:sp>
      <p:sp>
        <p:nvSpPr>
          <p:cNvPr id="5137" name="WordArt 17"/>
          <p:cNvSpPr>
            <a:spLocks noChangeArrowheads="1" noChangeShapeType="1" noTextEdit="1"/>
          </p:cNvSpPr>
          <p:nvPr/>
        </p:nvSpPr>
        <p:spPr bwMode="auto">
          <a:xfrm>
            <a:off x="3348038" y="620713"/>
            <a:ext cx="971550" cy="52387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A-bb</a:t>
            </a:r>
            <a:endParaRPr lang="ru-RU" sz="3600" kern="10">
              <a:ln w="9525">
                <a:solidFill>
                  <a:srgbClr val="000000"/>
                </a:solidFill>
                <a:round/>
                <a:headEnd/>
                <a:tailEnd/>
              </a:ln>
              <a:latin typeface="Arial"/>
              <a:cs typeface="Arial"/>
            </a:endParaRPr>
          </a:p>
        </p:txBody>
      </p:sp>
      <p:sp>
        <p:nvSpPr>
          <p:cNvPr id="5138" name="WordArt 18"/>
          <p:cNvSpPr>
            <a:spLocks noChangeArrowheads="1" noChangeShapeType="1" noTextEdit="1"/>
          </p:cNvSpPr>
          <p:nvPr/>
        </p:nvSpPr>
        <p:spPr bwMode="auto">
          <a:xfrm>
            <a:off x="5435600" y="549275"/>
            <a:ext cx="971550" cy="52387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aaB-</a:t>
            </a:r>
            <a:endParaRPr lang="ru-RU" sz="3600" kern="10">
              <a:ln w="9525">
                <a:solidFill>
                  <a:srgbClr val="000000"/>
                </a:solidFill>
                <a:round/>
                <a:headEnd/>
                <a:tailEnd/>
              </a:ln>
              <a:latin typeface="Arial"/>
              <a:cs typeface="Arial"/>
            </a:endParaRPr>
          </a:p>
        </p:txBody>
      </p:sp>
      <p:sp>
        <p:nvSpPr>
          <p:cNvPr id="5139" name="WordArt 19"/>
          <p:cNvSpPr>
            <a:spLocks noChangeArrowheads="1" noChangeShapeType="1" noTextEdit="1"/>
          </p:cNvSpPr>
          <p:nvPr/>
        </p:nvSpPr>
        <p:spPr bwMode="auto">
          <a:xfrm>
            <a:off x="7812088" y="620713"/>
            <a:ext cx="1028700" cy="52387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a:cs typeface="Arial"/>
              </a:rPr>
              <a:t>aabb</a:t>
            </a:r>
            <a:endParaRPr lang="ru-RU" sz="3600" kern="10">
              <a:ln w="9525">
                <a:solidFill>
                  <a:srgbClr val="000000"/>
                </a:solidFill>
                <a:round/>
                <a:headEnd/>
                <a:tailEnd/>
              </a:ln>
              <a:latin typeface="Arial"/>
              <a:cs typeface="Arial"/>
            </a:endParaRPr>
          </a:p>
        </p:txBody>
      </p:sp>
      <p:sp>
        <p:nvSpPr>
          <p:cNvPr id="5140" name="WordArt 20"/>
          <p:cNvSpPr>
            <a:spLocks noChangeArrowheads="1" noChangeShapeType="1" noTextEdit="1"/>
          </p:cNvSpPr>
          <p:nvPr/>
        </p:nvSpPr>
        <p:spPr bwMode="auto">
          <a:xfrm>
            <a:off x="1042988" y="3213100"/>
            <a:ext cx="942975" cy="52387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latin typeface="Arial"/>
                <a:cs typeface="Arial"/>
              </a:rPr>
              <a:t>(3:1)</a:t>
            </a:r>
          </a:p>
        </p:txBody>
      </p:sp>
      <p:sp>
        <p:nvSpPr>
          <p:cNvPr id="5141" name="WordArt 21"/>
          <p:cNvSpPr>
            <a:spLocks noChangeArrowheads="1" noChangeShapeType="1" noTextEdit="1"/>
          </p:cNvSpPr>
          <p:nvPr/>
        </p:nvSpPr>
        <p:spPr bwMode="auto">
          <a:xfrm>
            <a:off x="2124075" y="3141663"/>
            <a:ext cx="142875" cy="220662"/>
          </a:xfrm>
          <a:prstGeom prst="rect">
            <a:avLst/>
          </a:prstGeom>
        </p:spPr>
        <p:txBody>
          <a:bodyPr wrap="none" fromWordArt="1">
            <a:prstTxWarp prst="textPlain">
              <a:avLst>
                <a:gd name="adj" fmla="val 50000"/>
              </a:avLst>
            </a:prstTxWarp>
          </a:bodyPr>
          <a:lstStyle/>
          <a:p>
            <a:pPr algn="ctr"/>
            <a:r>
              <a:rPr lang="en-US" sz="2000" kern="10">
                <a:ln w="9525">
                  <a:solidFill>
                    <a:srgbClr val="000000"/>
                  </a:solidFill>
                  <a:round/>
                  <a:headEnd/>
                  <a:tailEnd/>
                </a:ln>
                <a:latin typeface="Arial"/>
                <a:cs typeface="Arial"/>
              </a:rPr>
              <a:t>n</a:t>
            </a:r>
            <a:endParaRPr lang="ru-RU" sz="2000" kern="10">
              <a:ln w="9525">
                <a:solidFill>
                  <a:srgbClr val="000000"/>
                </a:solidFill>
                <a:round/>
                <a:headEnd/>
                <a:tailEnd/>
              </a:ln>
              <a:latin typeface="Arial"/>
              <a:cs typeface="Arial"/>
            </a:endParaRPr>
          </a:p>
        </p:txBody>
      </p:sp>
      <p:sp>
        <p:nvSpPr>
          <p:cNvPr id="5143" name="WordArt 23"/>
          <p:cNvSpPr>
            <a:spLocks noChangeArrowheads="1" noChangeShapeType="1" noTextEdit="1"/>
          </p:cNvSpPr>
          <p:nvPr/>
        </p:nvSpPr>
        <p:spPr bwMode="auto">
          <a:xfrm>
            <a:off x="1042988" y="4292600"/>
            <a:ext cx="942975" cy="52387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latin typeface="Arial"/>
                <a:cs typeface="Arial"/>
              </a:rPr>
              <a:t>(3:1)</a:t>
            </a:r>
          </a:p>
        </p:txBody>
      </p:sp>
      <p:sp>
        <p:nvSpPr>
          <p:cNvPr id="5144" name="WordArt 24"/>
          <p:cNvSpPr>
            <a:spLocks noChangeArrowheads="1" noChangeShapeType="1" noTextEdit="1"/>
          </p:cNvSpPr>
          <p:nvPr/>
        </p:nvSpPr>
        <p:spPr bwMode="auto">
          <a:xfrm>
            <a:off x="2051050" y="4149725"/>
            <a:ext cx="222250" cy="312738"/>
          </a:xfrm>
          <a:prstGeom prst="rect">
            <a:avLst/>
          </a:prstGeom>
        </p:spPr>
        <p:txBody>
          <a:bodyPr wrap="none" fromWordArt="1">
            <a:prstTxWarp prst="textPlain">
              <a:avLst>
                <a:gd name="adj" fmla="val 50000"/>
              </a:avLst>
            </a:prstTxWarp>
          </a:bodyPr>
          <a:lstStyle/>
          <a:p>
            <a:pPr algn="ctr"/>
            <a:r>
              <a:rPr lang="ru-RU" sz="2400" kern="10">
                <a:ln w="9525">
                  <a:solidFill>
                    <a:srgbClr val="000000"/>
                  </a:solidFill>
                  <a:round/>
                  <a:headEnd/>
                  <a:tailEnd/>
                </a:ln>
                <a:latin typeface="Arial"/>
                <a:cs typeface="Arial"/>
              </a:rPr>
              <a:t>2</a:t>
            </a:r>
          </a:p>
        </p:txBody>
      </p:sp>
      <p:sp>
        <p:nvSpPr>
          <p:cNvPr id="5145" name="WordArt 25"/>
          <p:cNvSpPr>
            <a:spLocks noChangeArrowheads="1" noChangeShapeType="1" noTextEdit="1"/>
          </p:cNvSpPr>
          <p:nvPr/>
        </p:nvSpPr>
        <p:spPr bwMode="auto">
          <a:xfrm>
            <a:off x="2555875" y="4508500"/>
            <a:ext cx="193675" cy="14287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latin typeface="Arial"/>
                <a:cs typeface="Arial"/>
              </a:rPr>
              <a:t>=</a:t>
            </a:r>
          </a:p>
        </p:txBody>
      </p:sp>
      <p:sp>
        <p:nvSpPr>
          <p:cNvPr id="5146" name="WordArt 26"/>
          <p:cNvSpPr>
            <a:spLocks noChangeArrowheads="1" noChangeShapeType="1" noTextEdit="1"/>
          </p:cNvSpPr>
          <p:nvPr/>
        </p:nvSpPr>
        <p:spPr bwMode="auto">
          <a:xfrm>
            <a:off x="2987675" y="4292600"/>
            <a:ext cx="942975" cy="52387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latin typeface="Arial"/>
                <a:cs typeface="Arial"/>
              </a:rPr>
              <a:t>(3:1)</a:t>
            </a:r>
          </a:p>
        </p:txBody>
      </p:sp>
      <p:sp>
        <p:nvSpPr>
          <p:cNvPr id="5147" name="WordArt 27"/>
          <p:cNvSpPr>
            <a:spLocks noChangeArrowheads="1" noChangeShapeType="1" noTextEdit="1"/>
          </p:cNvSpPr>
          <p:nvPr/>
        </p:nvSpPr>
        <p:spPr bwMode="auto">
          <a:xfrm>
            <a:off x="4140200" y="4437063"/>
            <a:ext cx="104775" cy="257175"/>
          </a:xfrm>
          <a:prstGeom prst="rect">
            <a:avLst/>
          </a:prstGeom>
        </p:spPr>
        <p:txBody>
          <a:bodyPr wrap="none" fromWordArt="1">
            <a:prstTxWarp prst="textPlain">
              <a:avLst>
                <a:gd name="adj" fmla="val 50000"/>
              </a:avLst>
            </a:prstTxWarp>
          </a:bodyPr>
          <a:lstStyle/>
          <a:p>
            <a:pPr algn="ctr"/>
            <a:r>
              <a:rPr lang="en-US" kern="10">
                <a:ln w="9525">
                  <a:solidFill>
                    <a:srgbClr val="000000"/>
                  </a:solidFill>
                  <a:round/>
                  <a:headEnd/>
                  <a:tailEnd/>
                </a:ln>
                <a:latin typeface="Arial"/>
                <a:cs typeface="Arial"/>
              </a:rPr>
              <a:t>x</a:t>
            </a:r>
            <a:endParaRPr lang="ru-RU" kern="10">
              <a:ln w="9525">
                <a:solidFill>
                  <a:srgbClr val="000000"/>
                </a:solidFill>
                <a:round/>
                <a:headEnd/>
                <a:tailEnd/>
              </a:ln>
              <a:latin typeface="Arial"/>
              <a:cs typeface="Arial"/>
            </a:endParaRPr>
          </a:p>
        </p:txBody>
      </p:sp>
      <p:sp>
        <p:nvSpPr>
          <p:cNvPr id="5148" name="WordArt 28"/>
          <p:cNvSpPr>
            <a:spLocks noChangeArrowheads="1" noChangeShapeType="1" noTextEdit="1"/>
          </p:cNvSpPr>
          <p:nvPr/>
        </p:nvSpPr>
        <p:spPr bwMode="auto">
          <a:xfrm>
            <a:off x="4572000" y="4292600"/>
            <a:ext cx="942975" cy="52387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latin typeface="Arial"/>
                <a:cs typeface="Arial"/>
              </a:rPr>
              <a:t>(3:1)</a:t>
            </a:r>
          </a:p>
        </p:txBody>
      </p:sp>
      <p:sp>
        <p:nvSpPr>
          <p:cNvPr id="5149" name="WordArt 29"/>
          <p:cNvSpPr>
            <a:spLocks noChangeArrowheads="1" noChangeShapeType="1" noTextEdit="1"/>
          </p:cNvSpPr>
          <p:nvPr/>
        </p:nvSpPr>
        <p:spPr bwMode="auto">
          <a:xfrm>
            <a:off x="5724525" y="4437063"/>
            <a:ext cx="193675" cy="14287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latin typeface="Arial"/>
                <a:cs typeface="Arial"/>
              </a:rPr>
              <a:t>=</a:t>
            </a:r>
          </a:p>
        </p:txBody>
      </p:sp>
      <p:sp>
        <p:nvSpPr>
          <p:cNvPr id="5150" name="WordArt 30"/>
          <p:cNvSpPr>
            <a:spLocks noChangeArrowheads="1" noChangeShapeType="1" noTextEdit="1"/>
          </p:cNvSpPr>
          <p:nvPr/>
        </p:nvSpPr>
        <p:spPr bwMode="auto">
          <a:xfrm>
            <a:off x="6300788" y="4292600"/>
            <a:ext cx="1400175" cy="523875"/>
          </a:xfrm>
          <a:prstGeom prst="rect">
            <a:avLst/>
          </a:prstGeom>
        </p:spPr>
        <p:txBody>
          <a:bodyPr wrap="none" fromWordArt="1">
            <a:prstTxWarp prst="textPlain">
              <a:avLst>
                <a:gd name="adj" fmla="val 50000"/>
              </a:avLst>
            </a:prstTxWarp>
          </a:bodyPr>
          <a:lstStyle/>
          <a:p>
            <a:pPr algn="ctr"/>
            <a:r>
              <a:rPr lang="ru-RU" sz="3600" b="1" kern="10">
                <a:ln w="9525">
                  <a:solidFill>
                    <a:srgbClr val="000000"/>
                  </a:solidFill>
                  <a:round/>
                  <a:headEnd/>
                  <a:tailEnd/>
                </a:ln>
                <a:latin typeface="Arial"/>
                <a:cs typeface="Arial"/>
              </a:rPr>
              <a:t>9:3:3:1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0" fill="hold" grpId="0" nodeType="clickEffect">
                                  <p:stCondLst>
                                    <p:cond delay="0"/>
                                  </p:stCondLst>
                                  <p:childTnLst>
                                    <p:set>
                                      <p:cBhvr>
                                        <p:cTn id="6" dur="1" fill="hold">
                                          <p:stCondLst>
                                            <p:cond delay="0"/>
                                          </p:stCondLst>
                                        </p:cTn>
                                        <p:tgtEl>
                                          <p:spTgt spid="51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0" fill="hold" grpId="0" nodeType="clickEffect">
                                  <p:stCondLst>
                                    <p:cond delay="0"/>
                                  </p:stCondLst>
                                  <p:childTnLst>
                                    <p:set>
                                      <p:cBhvr>
                                        <p:cTn id="10" dur="1" fill="hold">
                                          <p:stCondLst>
                                            <p:cond delay="0"/>
                                          </p:stCondLst>
                                        </p:cTn>
                                        <p:tgtEl>
                                          <p:spTgt spid="512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124"/>
                                        </p:tgtEl>
                                        <p:attrNameLst>
                                          <p:attrName>style.visibility</p:attrName>
                                        </p:attrNameLst>
                                      </p:cBhvr>
                                      <p:to>
                                        <p:strVal val="visible"/>
                                      </p:to>
                                    </p:set>
                                  </p:childTnLst>
                                </p:cTn>
                              </p:par>
                              <p:par>
                                <p:cTn id="13" presetID="3" presetClass="entr" presetSubtype="0" fill="hold" grpId="0" nodeType="withEffect">
                                  <p:stCondLst>
                                    <p:cond delay="0"/>
                                  </p:stCondLst>
                                  <p:childTnLst>
                                    <p:set>
                                      <p:cBhvr>
                                        <p:cTn id="14" dur="1" fill="hold">
                                          <p:stCondLst>
                                            <p:cond delay="0"/>
                                          </p:stCondLst>
                                        </p:cTn>
                                        <p:tgtEl>
                                          <p:spTgt spid="51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0" fill="hold" grpId="0" nodeType="clickEffect">
                                  <p:stCondLst>
                                    <p:cond delay="0"/>
                                  </p:stCondLst>
                                  <p:childTnLst>
                                    <p:set>
                                      <p:cBhvr>
                                        <p:cTn id="18" dur="1" fill="hold">
                                          <p:stCondLst>
                                            <p:cond delay="0"/>
                                          </p:stCondLst>
                                        </p:cTn>
                                        <p:tgtEl>
                                          <p:spTgt spid="5130"/>
                                        </p:tgtEl>
                                        <p:attrNameLst>
                                          <p:attrName>style.visibility</p:attrName>
                                        </p:attrNameLst>
                                      </p:cBhvr>
                                      <p:to>
                                        <p:strVal val="visible"/>
                                      </p:to>
                                    </p:set>
                                  </p:childTnLst>
                                </p:cTn>
                              </p:par>
                              <p:par>
                                <p:cTn id="19" presetID="3" presetClass="entr" presetSubtype="0" fill="hold" grpId="0" nodeType="withEffect">
                                  <p:stCondLst>
                                    <p:cond delay="0"/>
                                  </p:stCondLst>
                                  <p:childTnLst>
                                    <p:set>
                                      <p:cBhvr>
                                        <p:cTn id="20" dur="1" fill="hold">
                                          <p:stCondLst>
                                            <p:cond delay="0"/>
                                          </p:stCondLst>
                                        </p:cTn>
                                        <p:tgtEl>
                                          <p:spTgt spid="513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125"/>
                                        </p:tgtEl>
                                        <p:attrNameLst>
                                          <p:attrName>style.visibility</p:attrName>
                                        </p:attrNameLst>
                                      </p:cBhvr>
                                      <p:to>
                                        <p:strVal val="visible"/>
                                      </p:to>
                                    </p:set>
                                  </p:childTnLst>
                                </p:cTn>
                              </p:par>
                              <p:par>
                                <p:cTn id="23" presetID="3" presetClass="entr" presetSubtype="0" fill="hold" grpId="0" nodeType="withEffect">
                                  <p:stCondLst>
                                    <p:cond delay="0"/>
                                  </p:stCondLst>
                                  <p:childTnLst>
                                    <p:set>
                                      <p:cBhvr>
                                        <p:cTn id="24" dur="1" fill="hold">
                                          <p:stCondLst>
                                            <p:cond delay="0"/>
                                          </p:stCondLst>
                                        </p:cTn>
                                        <p:tgtEl>
                                          <p:spTgt spid="513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3" presetClass="entr" presetSubtype="0" fill="hold" grpId="0" nodeType="clickEffect">
                                  <p:stCondLst>
                                    <p:cond delay="0"/>
                                  </p:stCondLst>
                                  <p:childTnLst>
                                    <p:set>
                                      <p:cBhvr>
                                        <p:cTn id="28" dur="1" fill="hold">
                                          <p:stCondLst>
                                            <p:cond delay="0"/>
                                          </p:stCondLst>
                                        </p:cTn>
                                        <p:tgtEl>
                                          <p:spTgt spid="5132"/>
                                        </p:tgtEl>
                                        <p:attrNameLst>
                                          <p:attrName>style.visibility</p:attrName>
                                        </p:attrNameLst>
                                      </p:cBhvr>
                                      <p:to>
                                        <p:strVal val="visible"/>
                                      </p:to>
                                    </p:set>
                                  </p:childTnLst>
                                </p:cTn>
                              </p:par>
                              <p:par>
                                <p:cTn id="29" presetID="3" presetClass="entr" presetSubtype="0" fill="hold" grpId="0" nodeType="withEffect">
                                  <p:stCondLst>
                                    <p:cond delay="0"/>
                                  </p:stCondLst>
                                  <p:childTnLst>
                                    <p:set>
                                      <p:cBhvr>
                                        <p:cTn id="30" dur="1" fill="hold">
                                          <p:stCondLst>
                                            <p:cond delay="0"/>
                                          </p:stCondLst>
                                        </p:cTn>
                                        <p:tgtEl>
                                          <p:spTgt spid="513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126"/>
                                        </p:tgtEl>
                                        <p:attrNameLst>
                                          <p:attrName>style.visibility</p:attrName>
                                        </p:attrNameLst>
                                      </p:cBhvr>
                                      <p:to>
                                        <p:strVal val="visible"/>
                                      </p:to>
                                    </p:set>
                                  </p:childTnLst>
                                </p:cTn>
                              </p:par>
                              <p:par>
                                <p:cTn id="33" presetID="3" presetClass="entr" presetSubtype="0" fill="hold" grpId="0" nodeType="withEffect">
                                  <p:stCondLst>
                                    <p:cond delay="0"/>
                                  </p:stCondLst>
                                  <p:childTnLst>
                                    <p:set>
                                      <p:cBhvr>
                                        <p:cTn id="34" dur="1" fill="hold">
                                          <p:stCondLst>
                                            <p:cond delay="0"/>
                                          </p:stCondLst>
                                        </p:cTn>
                                        <p:tgtEl>
                                          <p:spTgt spid="513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3" presetClass="entr" presetSubtype="0" fill="hold" grpId="0" nodeType="clickEffect">
                                  <p:stCondLst>
                                    <p:cond delay="0"/>
                                  </p:stCondLst>
                                  <p:childTnLst>
                                    <p:set>
                                      <p:cBhvr>
                                        <p:cTn id="38" dur="1" fill="hold">
                                          <p:stCondLst>
                                            <p:cond delay="0"/>
                                          </p:stCondLst>
                                        </p:cTn>
                                        <p:tgtEl>
                                          <p:spTgt spid="5133"/>
                                        </p:tgtEl>
                                        <p:attrNameLst>
                                          <p:attrName>style.visibility</p:attrName>
                                        </p:attrNameLst>
                                      </p:cBhvr>
                                      <p:to>
                                        <p:strVal val="visible"/>
                                      </p:to>
                                    </p:set>
                                  </p:childTnLst>
                                </p:cTn>
                              </p:par>
                              <p:par>
                                <p:cTn id="39" presetID="3" presetClass="entr" presetSubtype="0" fill="hold" grpId="0" nodeType="withEffect">
                                  <p:stCondLst>
                                    <p:cond delay="0"/>
                                  </p:stCondLst>
                                  <p:childTnLst>
                                    <p:set>
                                      <p:cBhvr>
                                        <p:cTn id="40" dur="1" fill="hold">
                                          <p:stCondLst>
                                            <p:cond delay="0"/>
                                          </p:stCondLst>
                                        </p:cTn>
                                        <p:tgtEl>
                                          <p:spTgt spid="513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127"/>
                                        </p:tgtEl>
                                        <p:attrNameLst>
                                          <p:attrName>style.visibility</p:attrName>
                                        </p:attrNameLst>
                                      </p:cBhvr>
                                      <p:to>
                                        <p:strVal val="visible"/>
                                      </p:to>
                                    </p:set>
                                  </p:childTnLst>
                                </p:cTn>
                              </p:par>
                              <p:par>
                                <p:cTn id="43" presetID="3" presetClass="entr" presetSubtype="0" fill="hold" grpId="0" nodeType="withEffect">
                                  <p:stCondLst>
                                    <p:cond delay="0"/>
                                  </p:stCondLst>
                                  <p:childTnLst>
                                    <p:set>
                                      <p:cBhvr>
                                        <p:cTn id="44" dur="1" fill="hold">
                                          <p:stCondLst>
                                            <p:cond delay="0"/>
                                          </p:stCondLst>
                                        </p:cTn>
                                        <p:tgtEl>
                                          <p:spTgt spid="513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3" presetClass="entr" presetSubtype="0" fill="hold" grpId="0" nodeType="clickEffect">
                                  <p:stCondLst>
                                    <p:cond delay="0"/>
                                  </p:stCondLst>
                                  <p:childTnLst>
                                    <p:set>
                                      <p:cBhvr>
                                        <p:cTn id="48" dur="1" fill="hold">
                                          <p:stCondLst>
                                            <p:cond delay="0"/>
                                          </p:stCondLst>
                                        </p:cTn>
                                        <p:tgtEl>
                                          <p:spTgt spid="5140"/>
                                        </p:tgtEl>
                                        <p:attrNameLst>
                                          <p:attrName>style.visibility</p:attrName>
                                        </p:attrNameLst>
                                      </p:cBhvr>
                                      <p:to>
                                        <p:strVal val="visible"/>
                                      </p:to>
                                    </p:set>
                                  </p:childTnLst>
                                </p:cTn>
                              </p:par>
                              <p:par>
                                <p:cTn id="49" presetID="3" presetClass="entr" presetSubtype="0" fill="hold" grpId="0" nodeType="withEffect">
                                  <p:stCondLst>
                                    <p:cond delay="0"/>
                                  </p:stCondLst>
                                  <p:childTnLst>
                                    <p:set>
                                      <p:cBhvr>
                                        <p:cTn id="50" dur="1" fill="hold">
                                          <p:stCondLst>
                                            <p:cond delay="0"/>
                                          </p:stCondLst>
                                        </p:cTn>
                                        <p:tgtEl>
                                          <p:spTgt spid="514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3" presetClass="entr" presetSubtype="0" fill="hold" grpId="0" nodeType="clickEffect">
                                  <p:stCondLst>
                                    <p:cond delay="0"/>
                                  </p:stCondLst>
                                  <p:childTnLst>
                                    <p:set>
                                      <p:cBhvr>
                                        <p:cTn id="54" dur="1" fill="hold">
                                          <p:stCondLst>
                                            <p:cond delay="0"/>
                                          </p:stCondLst>
                                        </p:cTn>
                                        <p:tgtEl>
                                          <p:spTgt spid="5143"/>
                                        </p:tgtEl>
                                        <p:attrNameLst>
                                          <p:attrName>style.visibility</p:attrName>
                                        </p:attrNameLst>
                                      </p:cBhvr>
                                      <p:to>
                                        <p:strVal val="visible"/>
                                      </p:to>
                                    </p:set>
                                  </p:childTnLst>
                                </p:cTn>
                              </p:par>
                              <p:par>
                                <p:cTn id="55" presetID="3" presetClass="entr" presetSubtype="0" fill="hold" grpId="0" nodeType="withEffect">
                                  <p:stCondLst>
                                    <p:cond delay="0"/>
                                  </p:stCondLst>
                                  <p:childTnLst>
                                    <p:set>
                                      <p:cBhvr>
                                        <p:cTn id="56" dur="1" fill="hold">
                                          <p:stCondLst>
                                            <p:cond delay="0"/>
                                          </p:stCondLst>
                                        </p:cTn>
                                        <p:tgtEl>
                                          <p:spTgt spid="5144"/>
                                        </p:tgtEl>
                                        <p:attrNameLst>
                                          <p:attrName>style.visibility</p:attrName>
                                        </p:attrNameLst>
                                      </p:cBhvr>
                                      <p:to>
                                        <p:strVal val="visible"/>
                                      </p:to>
                                    </p:set>
                                  </p:childTnLst>
                                </p:cTn>
                              </p:par>
                              <p:par>
                                <p:cTn id="57" presetID="3" presetClass="entr" presetSubtype="0" fill="hold" grpId="0" nodeType="withEffect">
                                  <p:stCondLst>
                                    <p:cond delay="0"/>
                                  </p:stCondLst>
                                  <p:childTnLst>
                                    <p:set>
                                      <p:cBhvr>
                                        <p:cTn id="58" dur="1" fill="hold">
                                          <p:stCondLst>
                                            <p:cond delay="0"/>
                                          </p:stCondLst>
                                        </p:cTn>
                                        <p:tgtEl>
                                          <p:spTgt spid="514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3" presetClass="entr" presetSubtype="0" fill="hold" grpId="0" nodeType="clickEffect">
                                  <p:stCondLst>
                                    <p:cond delay="0"/>
                                  </p:stCondLst>
                                  <p:childTnLst>
                                    <p:set>
                                      <p:cBhvr>
                                        <p:cTn id="62" dur="1" fill="hold">
                                          <p:stCondLst>
                                            <p:cond delay="0"/>
                                          </p:stCondLst>
                                        </p:cTn>
                                        <p:tgtEl>
                                          <p:spTgt spid="5146"/>
                                        </p:tgtEl>
                                        <p:attrNameLst>
                                          <p:attrName>style.visibility</p:attrName>
                                        </p:attrNameLst>
                                      </p:cBhvr>
                                      <p:to>
                                        <p:strVal val="visible"/>
                                      </p:to>
                                    </p:set>
                                  </p:childTnLst>
                                </p:cTn>
                              </p:par>
                              <p:par>
                                <p:cTn id="63" presetID="3" presetClass="entr" presetSubtype="0" fill="hold" grpId="0" nodeType="withEffect">
                                  <p:stCondLst>
                                    <p:cond delay="0"/>
                                  </p:stCondLst>
                                  <p:childTnLst>
                                    <p:set>
                                      <p:cBhvr>
                                        <p:cTn id="64" dur="1" fill="hold">
                                          <p:stCondLst>
                                            <p:cond delay="0"/>
                                          </p:stCondLst>
                                        </p:cTn>
                                        <p:tgtEl>
                                          <p:spTgt spid="5147"/>
                                        </p:tgtEl>
                                        <p:attrNameLst>
                                          <p:attrName>style.visibility</p:attrName>
                                        </p:attrNameLst>
                                      </p:cBhvr>
                                      <p:to>
                                        <p:strVal val="visible"/>
                                      </p:to>
                                    </p:set>
                                  </p:childTnLst>
                                </p:cTn>
                              </p:par>
                              <p:par>
                                <p:cTn id="65" presetID="3" presetClass="entr" presetSubtype="0" fill="hold" grpId="0" nodeType="withEffect">
                                  <p:stCondLst>
                                    <p:cond delay="0"/>
                                  </p:stCondLst>
                                  <p:childTnLst>
                                    <p:set>
                                      <p:cBhvr>
                                        <p:cTn id="66" dur="1" fill="hold">
                                          <p:stCondLst>
                                            <p:cond delay="0"/>
                                          </p:stCondLst>
                                        </p:cTn>
                                        <p:tgtEl>
                                          <p:spTgt spid="5148"/>
                                        </p:tgtEl>
                                        <p:attrNameLst>
                                          <p:attrName>style.visibility</p:attrName>
                                        </p:attrNameLst>
                                      </p:cBhvr>
                                      <p:to>
                                        <p:strVal val="visible"/>
                                      </p:to>
                                    </p:set>
                                  </p:childTnLst>
                                </p:cTn>
                              </p:par>
                              <p:par>
                                <p:cTn id="67" presetID="3" presetClass="entr" presetSubtype="0" fill="hold" grpId="0" nodeType="withEffect">
                                  <p:stCondLst>
                                    <p:cond delay="0"/>
                                  </p:stCondLst>
                                  <p:childTnLst>
                                    <p:set>
                                      <p:cBhvr>
                                        <p:cTn id="68" dur="1" fill="hold">
                                          <p:stCondLst>
                                            <p:cond delay="0"/>
                                          </p:stCondLst>
                                        </p:cTn>
                                        <p:tgtEl>
                                          <p:spTgt spid="5149"/>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3" presetClass="entr" presetSubtype="0" fill="hold" grpId="0" nodeType="clickEffect">
                                  <p:stCondLst>
                                    <p:cond delay="0"/>
                                  </p:stCondLst>
                                  <p:childTnLst>
                                    <p:set>
                                      <p:cBhvr>
                                        <p:cTn id="72" dur="1" fill="hold">
                                          <p:stCondLst>
                                            <p:cond delay="0"/>
                                          </p:stCondLst>
                                        </p:cTn>
                                        <p:tgtEl>
                                          <p:spTgt spid="5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8" grpId="0" animBg="1"/>
      <p:bldP spid="5129" grpId="0" animBg="1"/>
      <p:bldP spid="5130" grpId="0" animBg="1"/>
      <p:bldP spid="5131" grpId="0" animBg="1"/>
      <p:bldP spid="5132" grpId="0" animBg="1"/>
      <p:bldP spid="5133" grpId="0" animBg="1"/>
      <p:bldP spid="5134" grpId="0" animBg="1"/>
      <p:bldP spid="5135" grpId="0" animBg="1"/>
      <p:bldP spid="5136" grpId="0" animBg="1"/>
      <p:bldP spid="5137" grpId="0" animBg="1"/>
      <p:bldP spid="5138" grpId="0" animBg="1"/>
      <p:bldP spid="5139" grpId="0" animBg="1"/>
      <p:bldP spid="5140" grpId="0" animBg="1"/>
      <p:bldP spid="5141" grpId="0" animBg="1"/>
      <p:bldP spid="5143" grpId="0" animBg="1"/>
      <p:bldP spid="5144" grpId="0" animBg="1"/>
      <p:bldP spid="5145" grpId="0" animBg="1"/>
      <p:bldP spid="5146" grpId="0" animBg="1"/>
      <p:bldP spid="5147" grpId="0" animBg="1"/>
      <p:bldP spid="5148" grpId="0" animBg="1"/>
      <p:bldP spid="5149" grpId="0" animBg="1"/>
      <p:bldP spid="5150" grpId="0" animBg="1"/>
    </p:bld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242</TotalTime>
  <Words>156</Words>
  <Application>Microsoft Office PowerPoint</Application>
  <PresentationFormat>Экран (4:3)</PresentationFormat>
  <Paragraphs>58</Paragraphs>
  <Slides>5</Slides>
  <Notes>0</Notes>
  <HiddenSlides>0</HiddenSlides>
  <MMClips>0</MMClips>
  <ScaleCrop>false</ScaleCrop>
  <HeadingPairs>
    <vt:vector size="8" baseType="variant">
      <vt:variant>
        <vt:lpstr>Использованные шрифты</vt:lpstr>
      </vt:variant>
      <vt:variant>
        <vt:i4>1</vt:i4>
      </vt:variant>
      <vt:variant>
        <vt:lpstr>Тема</vt:lpstr>
      </vt:variant>
      <vt:variant>
        <vt:i4>1</vt:i4>
      </vt:variant>
      <vt:variant>
        <vt:lpstr>Внедренные серверы OLE</vt:lpstr>
      </vt:variant>
      <vt:variant>
        <vt:i4>1</vt:i4>
      </vt:variant>
      <vt:variant>
        <vt:lpstr>Заголовки слайдов</vt:lpstr>
      </vt:variant>
      <vt:variant>
        <vt:i4>5</vt:i4>
      </vt:variant>
    </vt:vector>
  </HeadingPairs>
  <TitlesOfParts>
    <vt:vector size="8" baseType="lpstr">
      <vt:lpstr>Arial</vt:lpstr>
      <vt:lpstr>Оформление по умолчанию</vt:lpstr>
      <vt:lpstr>Adobe Photoshop Image</vt:lpstr>
      <vt:lpstr>Слайд 1</vt:lpstr>
      <vt:lpstr>Слайд 2</vt:lpstr>
      <vt:lpstr>Слайд 3</vt:lpstr>
      <vt:lpstr>Слайд 4</vt:lpstr>
      <vt:lpstr>Слайд 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Казин</dc:creator>
  <cp:lastModifiedBy>Евгений</cp:lastModifiedBy>
  <cp:revision>13</cp:revision>
  <dcterms:created xsi:type="dcterms:W3CDTF">2006-01-15T07:42:21Z</dcterms:created>
  <dcterms:modified xsi:type="dcterms:W3CDTF">2011-03-25T20:37:35Z</dcterms:modified>
</cp:coreProperties>
</file>